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7AF80-0471-4C4C-BA7B-437F85B716FB}" type="datetimeFigureOut">
              <a:rPr lang="en-US" smtClean="0"/>
              <a:t>1/3/2019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EF0A-BC64-AA47-B51F-1150C8EB21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243275" y="1403126"/>
            <a:ext cx="914400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344507" y="3321323"/>
            <a:ext cx="914400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nip Single Corner Rectangle 5"/>
          <p:cNvSpPr/>
          <p:nvPr/>
        </p:nvSpPr>
        <p:spPr>
          <a:xfrm>
            <a:off x="3623409" y="4680047"/>
            <a:ext cx="914400" cy="914400"/>
          </a:xfrm>
          <a:prstGeom prst="snip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nip Same Side Corner Rectangle 6"/>
          <p:cNvSpPr/>
          <p:nvPr/>
        </p:nvSpPr>
        <p:spPr>
          <a:xfrm>
            <a:off x="3481314" y="2903938"/>
            <a:ext cx="914400" cy="914400"/>
          </a:xfrm>
          <a:prstGeom prst="snip2Same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nip Diagonal Corner Rectangle 7"/>
          <p:cNvSpPr/>
          <p:nvPr/>
        </p:nvSpPr>
        <p:spPr>
          <a:xfrm>
            <a:off x="2770842" y="1403126"/>
            <a:ext cx="914400" cy="914400"/>
          </a:xfrm>
          <a:prstGeom prst="snip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nip and Round Single Corner Rectangle 8"/>
          <p:cNvSpPr/>
          <p:nvPr/>
        </p:nvSpPr>
        <p:spPr>
          <a:xfrm>
            <a:off x="5441035" y="2448055"/>
            <a:ext cx="822960" cy="822960"/>
          </a:xfrm>
          <a:prstGeom prst="snip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nip and Round Single Corner Rectangle 9"/>
          <p:cNvSpPr/>
          <p:nvPr/>
        </p:nvSpPr>
        <p:spPr>
          <a:xfrm>
            <a:off x="5852515" y="2903938"/>
            <a:ext cx="914400" cy="914400"/>
          </a:xfrm>
          <a:prstGeom prst="snip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766915" y="5017507"/>
            <a:ext cx="914400" cy="914400"/>
          </a:xfrm>
          <a:prstGeom prst="round1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/>
        </p:nvSpPr>
        <p:spPr>
          <a:xfrm>
            <a:off x="7157675" y="1101187"/>
            <a:ext cx="914400" cy="914400"/>
          </a:xfrm>
          <a:prstGeom prst="round2Same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 Diagonal Corner Rectangle 12"/>
          <p:cNvSpPr/>
          <p:nvPr/>
        </p:nvSpPr>
        <p:spPr>
          <a:xfrm>
            <a:off x="4911139" y="781488"/>
            <a:ext cx="914400" cy="914400"/>
          </a:xfrm>
          <a:prstGeom prst="round2Diag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362320" y="360045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iamond 14"/>
          <p:cNvSpPr/>
          <p:nvPr/>
        </p:nvSpPr>
        <p:spPr>
          <a:xfrm>
            <a:off x="1371600" y="2610880"/>
            <a:ext cx="914400" cy="914400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Isosceles Triangle 3"/>
          <p:cNvSpPr/>
          <p:nvPr/>
        </p:nvSpPr>
        <p:spPr>
          <a:xfrm>
            <a:off x="3694456" y="568355"/>
            <a:ext cx="1060704" cy="914400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>
            <a:off x="6278799" y="2699685"/>
            <a:ext cx="914400" cy="914400"/>
          </a:xfrm>
          <a:prstGeom prst="rt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>
            <a:off x="6278799" y="1417638"/>
            <a:ext cx="1216152" cy="914400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rapezoid 6"/>
          <p:cNvSpPr/>
          <p:nvPr/>
        </p:nvSpPr>
        <p:spPr>
          <a:xfrm>
            <a:off x="3401386" y="3037146"/>
            <a:ext cx="914400" cy="1216152"/>
          </a:xfrm>
          <a:prstGeom prst="trapezoi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gular Pentagon 7"/>
          <p:cNvSpPr/>
          <p:nvPr/>
        </p:nvSpPr>
        <p:spPr>
          <a:xfrm>
            <a:off x="2113655" y="2699685"/>
            <a:ext cx="960120" cy="914400"/>
          </a:xfrm>
          <a:prstGeom prst="pent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>
            <a:off x="7646458" y="4653405"/>
            <a:ext cx="1060704" cy="914400"/>
          </a:xfrm>
          <a:prstGeom prst="hex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ptagon 9"/>
          <p:cNvSpPr/>
          <p:nvPr/>
        </p:nvSpPr>
        <p:spPr>
          <a:xfrm>
            <a:off x="6412012" y="4919821"/>
            <a:ext cx="914400" cy="914400"/>
          </a:xfrm>
          <a:prstGeom prst="hept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ctagon 10"/>
          <p:cNvSpPr/>
          <p:nvPr/>
        </p:nvSpPr>
        <p:spPr>
          <a:xfrm>
            <a:off x="5044353" y="4786613"/>
            <a:ext cx="914400" cy="914400"/>
          </a:xfrm>
          <a:prstGeom prst="oct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ecagon 11"/>
          <p:cNvSpPr/>
          <p:nvPr/>
        </p:nvSpPr>
        <p:spPr>
          <a:xfrm>
            <a:off x="3694456" y="5230640"/>
            <a:ext cx="914400" cy="914400"/>
          </a:xfrm>
          <a:prstGeom prst="dec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decagon 12"/>
          <p:cNvSpPr/>
          <p:nvPr/>
        </p:nvSpPr>
        <p:spPr>
          <a:xfrm>
            <a:off x="1767300" y="5230640"/>
            <a:ext cx="914400" cy="914400"/>
          </a:xfrm>
          <a:prstGeom prst="dodecag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e 13"/>
          <p:cNvSpPr/>
          <p:nvPr/>
        </p:nvSpPr>
        <p:spPr>
          <a:xfrm>
            <a:off x="1571920" y="4253298"/>
            <a:ext cx="914400" cy="914400"/>
          </a:xfrm>
          <a:prstGeom prst="pi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hord 14"/>
          <p:cNvSpPr/>
          <p:nvPr/>
        </p:nvSpPr>
        <p:spPr>
          <a:xfrm>
            <a:off x="2300154" y="852532"/>
            <a:ext cx="914400" cy="914400"/>
          </a:xfrm>
          <a:prstGeom prst="chor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ardrop 15"/>
          <p:cNvSpPr/>
          <p:nvPr/>
        </p:nvSpPr>
        <p:spPr>
          <a:xfrm>
            <a:off x="1376540" y="852532"/>
            <a:ext cx="914400" cy="914400"/>
          </a:xfrm>
          <a:prstGeom prst="teardro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ame 16"/>
          <p:cNvSpPr/>
          <p:nvPr/>
        </p:nvSpPr>
        <p:spPr>
          <a:xfrm>
            <a:off x="852567" y="2699685"/>
            <a:ext cx="914400" cy="9144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Half Frame 17"/>
          <p:cNvSpPr/>
          <p:nvPr/>
        </p:nvSpPr>
        <p:spPr>
          <a:xfrm>
            <a:off x="852567" y="5167698"/>
            <a:ext cx="914400" cy="914400"/>
          </a:xfrm>
          <a:prstGeom prst="half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L-Shape 18"/>
          <p:cNvSpPr/>
          <p:nvPr/>
        </p:nvSpPr>
        <p:spPr>
          <a:xfrm>
            <a:off x="4608856" y="2699685"/>
            <a:ext cx="914400" cy="914400"/>
          </a:xfrm>
          <a:prstGeom prst="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iagonal Stripe 19"/>
          <p:cNvSpPr/>
          <p:nvPr/>
        </p:nvSpPr>
        <p:spPr>
          <a:xfrm>
            <a:off x="7646458" y="852532"/>
            <a:ext cx="914400" cy="914400"/>
          </a:xfrm>
          <a:prstGeom prst="diagStri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ross 20"/>
          <p:cNvSpPr/>
          <p:nvPr/>
        </p:nvSpPr>
        <p:spPr>
          <a:xfrm>
            <a:off x="8028337" y="3037146"/>
            <a:ext cx="914400" cy="914400"/>
          </a:xfrm>
          <a:prstGeom prst="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laque 21"/>
          <p:cNvSpPr/>
          <p:nvPr/>
        </p:nvSpPr>
        <p:spPr>
          <a:xfrm>
            <a:off x="5701540" y="568355"/>
            <a:ext cx="914400" cy="914400"/>
          </a:xfrm>
          <a:prstGeom prst="plaqu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an 3"/>
          <p:cNvSpPr/>
          <p:nvPr/>
        </p:nvSpPr>
        <p:spPr>
          <a:xfrm>
            <a:off x="3934240" y="1030143"/>
            <a:ext cx="914400" cy="1216152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ube 4"/>
          <p:cNvSpPr/>
          <p:nvPr/>
        </p:nvSpPr>
        <p:spPr>
          <a:xfrm>
            <a:off x="6438655" y="1189993"/>
            <a:ext cx="1216152" cy="1216152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Bevel 5"/>
          <p:cNvSpPr/>
          <p:nvPr/>
        </p:nvSpPr>
        <p:spPr>
          <a:xfrm>
            <a:off x="5142043" y="3429000"/>
            <a:ext cx="1042416" cy="1042416"/>
          </a:xfrm>
          <a:prstGeom prst="beve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nut 6"/>
          <p:cNvSpPr/>
          <p:nvPr/>
        </p:nvSpPr>
        <p:spPr>
          <a:xfrm>
            <a:off x="2708675" y="2548716"/>
            <a:ext cx="914400" cy="914400"/>
          </a:xfrm>
          <a:prstGeom prst="don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&quot;No&quot; Symbol 7"/>
          <p:cNvSpPr/>
          <p:nvPr/>
        </p:nvSpPr>
        <p:spPr>
          <a:xfrm>
            <a:off x="3507957" y="4751091"/>
            <a:ext cx="914400" cy="914400"/>
          </a:xfrm>
          <a:prstGeom prst="noSmoking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Block Arc 8"/>
          <p:cNvSpPr/>
          <p:nvPr/>
        </p:nvSpPr>
        <p:spPr>
          <a:xfrm>
            <a:off x="1021304" y="3925200"/>
            <a:ext cx="914400" cy="914400"/>
          </a:xfrm>
          <a:prstGeom prst="blockArc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olded Corner 9"/>
          <p:cNvSpPr/>
          <p:nvPr/>
        </p:nvSpPr>
        <p:spPr>
          <a:xfrm>
            <a:off x="1021304" y="559474"/>
            <a:ext cx="914400" cy="914400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ightning Bolt 10"/>
          <p:cNvSpPr/>
          <p:nvPr/>
        </p:nvSpPr>
        <p:spPr>
          <a:xfrm>
            <a:off x="7024794" y="5665491"/>
            <a:ext cx="914400" cy="914400"/>
          </a:xfrm>
          <a:prstGeom prst="lightningBol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n 11"/>
          <p:cNvSpPr/>
          <p:nvPr/>
        </p:nvSpPr>
        <p:spPr>
          <a:xfrm>
            <a:off x="7654807" y="4156095"/>
            <a:ext cx="914400" cy="914400"/>
          </a:xfrm>
          <a:prstGeom prst="su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Moon 12"/>
          <p:cNvSpPr/>
          <p:nvPr/>
        </p:nvSpPr>
        <p:spPr>
          <a:xfrm>
            <a:off x="6184459" y="5239521"/>
            <a:ext cx="457200" cy="914400"/>
          </a:xfrm>
          <a:prstGeom prst="mo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loud 13"/>
          <p:cNvSpPr/>
          <p:nvPr/>
        </p:nvSpPr>
        <p:spPr>
          <a:xfrm>
            <a:off x="5763706" y="2406145"/>
            <a:ext cx="914400" cy="9144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-Right-Up Arrow 14"/>
          <p:cNvSpPr/>
          <p:nvPr/>
        </p:nvSpPr>
        <p:spPr>
          <a:xfrm>
            <a:off x="1625205" y="2699685"/>
            <a:ext cx="1216152" cy="850392"/>
          </a:xfrm>
          <a:prstGeom prst="leftRigh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Quad Arrow 15"/>
          <p:cNvSpPr/>
          <p:nvPr/>
        </p:nvSpPr>
        <p:spPr>
          <a:xfrm>
            <a:off x="5515041" y="808129"/>
            <a:ext cx="1216152" cy="1216152"/>
          </a:xfrm>
          <a:prstGeom prst="quad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-Down Arrow 16"/>
          <p:cNvSpPr/>
          <p:nvPr/>
        </p:nvSpPr>
        <p:spPr>
          <a:xfrm>
            <a:off x="7654807" y="3550077"/>
            <a:ext cx="484632" cy="1216152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-Right Arrow 17"/>
          <p:cNvSpPr/>
          <p:nvPr/>
        </p:nvSpPr>
        <p:spPr>
          <a:xfrm>
            <a:off x="4422357" y="3729828"/>
            <a:ext cx="1216152" cy="484632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Bent Arrow 18"/>
          <p:cNvSpPr/>
          <p:nvPr/>
        </p:nvSpPr>
        <p:spPr>
          <a:xfrm>
            <a:off x="1305493" y="5665491"/>
            <a:ext cx="813816" cy="86868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U-Turn Arrow 19"/>
          <p:cNvSpPr/>
          <p:nvPr/>
        </p:nvSpPr>
        <p:spPr>
          <a:xfrm>
            <a:off x="2841357" y="4156095"/>
            <a:ext cx="886968" cy="877824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Left-Up Arrow 20"/>
          <p:cNvSpPr/>
          <p:nvPr/>
        </p:nvSpPr>
        <p:spPr>
          <a:xfrm>
            <a:off x="7654807" y="808129"/>
            <a:ext cx="850392" cy="850392"/>
          </a:xfrm>
          <a:prstGeom prst="lef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Bent-Up Arrow 21"/>
          <p:cNvSpPr/>
          <p:nvPr/>
        </p:nvSpPr>
        <p:spPr>
          <a:xfrm>
            <a:off x="1127875" y="2699685"/>
            <a:ext cx="850392" cy="73152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urved Right Arrow 22"/>
          <p:cNvSpPr/>
          <p:nvPr/>
        </p:nvSpPr>
        <p:spPr>
          <a:xfrm>
            <a:off x="5266376" y="6153921"/>
            <a:ext cx="731520" cy="1216152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urved Left Arrow 23"/>
          <p:cNvSpPr/>
          <p:nvPr/>
        </p:nvSpPr>
        <p:spPr>
          <a:xfrm>
            <a:off x="3223768" y="808129"/>
            <a:ext cx="731520" cy="1216152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urved Up Arrow 24"/>
          <p:cNvSpPr/>
          <p:nvPr/>
        </p:nvSpPr>
        <p:spPr>
          <a:xfrm>
            <a:off x="457200" y="5239521"/>
            <a:ext cx="1216152" cy="731520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Curved Down Arrow 25"/>
          <p:cNvSpPr/>
          <p:nvPr/>
        </p:nvSpPr>
        <p:spPr>
          <a:xfrm>
            <a:off x="1021304" y="2406145"/>
            <a:ext cx="1216152" cy="731520"/>
          </a:xfrm>
          <a:prstGeom prst="curved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triped Right Arrow 3"/>
          <p:cNvSpPr/>
          <p:nvPr/>
        </p:nvSpPr>
        <p:spPr>
          <a:xfrm>
            <a:off x="2522177" y="1065665"/>
            <a:ext cx="978408" cy="48463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Notched Right Arrow 4"/>
          <p:cNvSpPr/>
          <p:nvPr/>
        </p:nvSpPr>
        <p:spPr>
          <a:xfrm>
            <a:off x="5515041" y="1065665"/>
            <a:ext cx="978408" cy="484632"/>
          </a:xfrm>
          <a:prstGeom prst="notch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entagon 5"/>
          <p:cNvSpPr/>
          <p:nvPr/>
        </p:nvSpPr>
        <p:spPr>
          <a:xfrm>
            <a:off x="5666016" y="2948341"/>
            <a:ext cx="978408" cy="484632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4351643" y="3072668"/>
            <a:ext cx="484632" cy="484632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ight Arrow Callout 7"/>
          <p:cNvSpPr/>
          <p:nvPr/>
        </p:nvSpPr>
        <p:spPr>
          <a:xfrm>
            <a:off x="1314374" y="2690805"/>
            <a:ext cx="914400" cy="914400"/>
          </a:xfrm>
          <a:prstGeom prst="right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Callout 8"/>
          <p:cNvSpPr/>
          <p:nvPr/>
        </p:nvSpPr>
        <p:spPr>
          <a:xfrm>
            <a:off x="2637628" y="4955343"/>
            <a:ext cx="914400" cy="914400"/>
          </a:xfrm>
          <a:prstGeom prst="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Callout 9"/>
          <p:cNvSpPr/>
          <p:nvPr/>
        </p:nvSpPr>
        <p:spPr>
          <a:xfrm>
            <a:off x="6900462" y="5168477"/>
            <a:ext cx="914400" cy="914400"/>
          </a:xfrm>
          <a:prstGeom prst="left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Callout 10"/>
          <p:cNvSpPr/>
          <p:nvPr/>
        </p:nvSpPr>
        <p:spPr>
          <a:xfrm>
            <a:off x="7690862" y="1417638"/>
            <a:ext cx="914400" cy="914400"/>
          </a:xfrm>
          <a:prstGeom prst="up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 Arrow Callout 11"/>
          <p:cNvSpPr/>
          <p:nvPr/>
        </p:nvSpPr>
        <p:spPr>
          <a:xfrm>
            <a:off x="4200667" y="2332038"/>
            <a:ext cx="1216152" cy="576072"/>
          </a:xfrm>
          <a:prstGeom prst="leftRight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-Down Arrow Callout 12"/>
          <p:cNvSpPr/>
          <p:nvPr/>
        </p:nvSpPr>
        <p:spPr>
          <a:xfrm>
            <a:off x="994661" y="5283924"/>
            <a:ext cx="576072" cy="1216152"/>
          </a:xfrm>
          <a:prstGeom prst="upDown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Quad Arrow Callout 13"/>
          <p:cNvSpPr/>
          <p:nvPr/>
        </p:nvSpPr>
        <p:spPr>
          <a:xfrm>
            <a:off x="5124281" y="5869743"/>
            <a:ext cx="1216152" cy="1216152"/>
          </a:xfrm>
          <a:prstGeom prst="quad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ircular Arrow 14"/>
          <p:cNvSpPr/>
          <p:nvPr/>
        </p:nvSpPr>
        <p:spPr>
          <a:xfrm>
            <a:off x="7078080" y="4085050"/>
            <a:ext cx="978408" cy="978408"/>
          </a:xfrm>
          <a:prstGeom prst="circular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Multidocument 15"/>
          <p:cNvSpPr/>
          <p:nvPr/>
        </p:nvSpPr>
        <p:spPr>
          <a:xfrm>
            <a:off x="1163398" y="1225515"/>
            <a:ext cx="1060704" cy="758952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cument 16"/>
          <p:cNvSpPr/>
          <p:nvPr/>
        </p:nvSpPr>
        <p:spPr>
          <a:xfrm>
            <a:off x="3214887" y="3557300"/>
            <a:ext cx="914400" cy="612648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rminator 17"/>
          <p:cNvSpPr/>
          <p:nvPr/>
        </p:nvSpPr>
        <p:spPr>
          <a:xfrm>
            <a:off x="7690862" y="3072668"/>
            <a:ext cx="914400" cy="301752"/>
          </a:xfrm>
          <a:prstGeom prst="flowChartTermina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unched Tape 18"/>
          <p:cNvSpPr/>
          <p:nvPr/>
        </p:nvSpPr>
        <p:spPr>
          <a:xfrm>
            <a:off x="5416819" y="4955343"/>
            <a:ext cx="914400" cy="804672"/>
          </a:xfrm>
          <a:prstGeom prst="flowChartPunchedTap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llate 19"/>
          <p:cNvSpPr/>
          <p:nvPr/>
        </p:nvSpPr>
        <p:spPr>
          <a:xfrm>
            <a:off x="7690862" y="861413"/>
            <a:ext cx="457200" cy="914400"/>
          </a:xfrm>
          <a:prstGeom prst="flowChartCol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Sort 20"/>
          <p:cNvSpPr/>
          <p:nvPr/>
        </p:nvSpPr>
        <p:spPr>
          <a:xfrm>
            <a:off x="4351643" y="861413"/>
            <a:ext cx="457200" cy="914400"/>
          </a:xfrm>
          <a:prstGeom prst="flowChartSor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tored Data 21"/>
          <p:cNvSpPr/>
          <p:nvPr/>
        </p:nvSpPr>
        <p:spPr>
          <a:xfrm>
            <a:off x="4572000" y="4671166"/>
            <a:ext cx="914400" cy="612648"/>
          </a:xfrm>
          <a:prstGeom prst="flowChartOnlineStorag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elay 22"/>
          <p:cNvSpPr/>
          <p:nvPr/>
        </p:nvSpPr>
        <p:spPr>
          <a:xfrm>
            <a:off x="1438706" y="4360347"/>
            <a:ext cx="612648" cy="612648"/>
          </a:xfrm>
          <a:prstGeom prst="flowChartDela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xplosion 1 3"/>
          <p:cNvSpPr/>
          <p:nvPr/>
        </p:nvSpPr>
        <p:spPr>
          <a:xfrm>
            <a:off x="2388963" y="657160"/>
            <a:ext cx="914400" cy="914400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xplosion 2 4"/>
          <p:cNvSpPr/>
          <p:nvPr/>
        </p:nvSpPr>
        <p:spPr>
          <a:xfrm>
            <a:off x="5239733" y="808129"/>
            <a:ext cx="914400" cy="914400"/>
          </a:xfrm>
          <a:prstGeom prst="irregularSeal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4-Point Star 5"/>
          <p:cNvSpPr/>
          <p:nvPr/>
        </p:nvSpPr>
        <p:spPr>
          <a:xfrm>
            <a:off x="7229055" y="1172232"/>
            <a:ext cx="914400" cy="914400"/>
          </a:xfrm>
          <a:prstGeom prst="star4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6713963" y="2966102"/>
            <a:ext cx="914400" cy="914400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6-Point Star 7"/>
          <p:cNvSpPr/>
          <p:nvPr/>
        </p:nvSpPr>
        <p:spPr>
          <a:xfrm>
            <a:off x="3872074" y="2477672"/>
            <a:ext cx="914400" cy="914400"/>
          </a:xfrm>
          <a:prstGeom prst="star6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7-Point Star 8"/>
          <p:cNvSpPr/>
          <p:nvPr/>
        </p:nvSpPr>
        <p:spPr>
          <a:xfrm>
            <a:off x="2841889" y="2477672"/>
            <a:ext cx="914400" cy="914400"/>
          </a:xfrm>
          <a:prstGeom prst="star7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8-Point Star 9"/>
          <p:cNvSpPr/>
          <p:nvPr/>
        </p:nvSpPr>
        <p:spPr>
          <a:xfrm>
            <a:off x="1181160" y="1829392"/>
            <a:ext cx="914400" cy="914400"/>
          </a:xfrm>
          <a:prstGeom prst="star8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-Point Star 10"/>
          <p:cNvSpPr/>
          <p:nvPr/>
        </p:nvSpPr>
        <p:spPr>
          <a:xfrm>
            <a:off x="5861396" y="2273419"/>
            <a:ext cx="914400" cy="914400"/>
          </a:xfrm>
          <a:prstGeom prst="star10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12-Point Star 11"/>
          <p:cNvSpPr/>
          <p:nvPr/>
        </p:nvSpPr>
        <p:spPr>
          <a:xfrm>
            <a:off x="1021304" y="4093931"/>
            <a:ext cx="914400" cy="914400"/>
          </a:xfrm>
          <a:prstGeom prst="star1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16-Point Star 12"/>
          <p:cNvSpPr/>
          <p:nvPr/>
        </p:nvSpPr>
        <p:spPr>
          <a:xfrm>
            <a:off x="6775796" y="5426012"/>
            <a:ext cx="914400" cy="914400"/>
          </a:xfrm>
          <a:prstGeom prst="star16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24-Point Star 13"/>
          <p:cNvSpPr/>
          <p:nvPr/>
        </p:nvSpPr>
        <p:spPr>
          <a:xfrm>
            <a:off x="6039014" y="5132954"/>
            <a:ext cx="914400" cy="914400"/>
          </a:xfrm>
          <a:prstGeom prst="star24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32-Point Star 14"/>
          <p:cNvSpPr/>
          <p:nvPr/>
        </p:nvSpPr>
        <p:spPr>
          <a:xfrm>
            <a:off x="4147382" y="5132954"/>
            <a:ext cx="914400" cy="914400"/>
          </a:xfrm>
          <a:prstGeom prst="star3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Ribbon 15"/>
          <p:cNvSpPr/>
          <p:nvPr/>
        </p:nvSpPr>
        <p:spPr>
          <a:xfrm>
            <a:off x="2628747" y="4777733"/>
            <a:ext cx="1216152" cy="612648"/>
          </a:xfrm>
          <a:prstGeom prst="ribbon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Ribbon 16"/>
          <p:cNvSpPr/>
          <p:nvPr/>
        </p:nvSpPr>
        <p:spPr>
          <a:xfrm>
            <a:off x="7832957" y="4511316"/>
            <a:ext cx="1216152" cy="612648"/>
          </a:xfrm>
          <a:prstGeom prst="ribb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rved Up Ribbon 17"/>
          <p:cNvSpPr/>
          <p:nvPr/>
        </p:nvSpPr>
        <p:spPr>
          <a:xfrm>
            <a:off x="7628363" y="381863"/>
            <a:ext cx="1216152" cy="758952"/>
          </a:xfrm>
          <a:prstGeom prst="ellipseRibbon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rved Down Ribbon 18"/>
          <p:cNvSpPr/>
          <p:nvPr/>
        </p:nvSpPr>
        <p:spPr>
          <a:xfrm>
            <a:off x="1181160" y="657160"/>
            <a:ext cx="1216152" cy="758952"/>
          </a:xfrm>
          <a:prstGeom prst="ellipseRibb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Vertical Scroll 19"/>
          <p:cNvSpPr/>
          <p:nvPr/>
        </p:nvSpPr>
        <p:spPr>
          <a:xfrm>
            <a:off x="5861396" y="4093931"/>
            <a:ext cx="1033272" cy="1143000"/>
          </a:xfrm>
          <a:prstGeom prst="verticalScrol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orizontal Scroll 20"/>
          <p:cNvSpPr/>
          <p:nvPr/>
        </p:nvSpPr>
        <p:spPr>
          <a:xfrm>
            <a:off x="905852" y="3392072"/>
            <a:ext cx="1143000" cy="1033272"/>
          </a:xfrm>
          <a:prstGeom prst="horizontalScrol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Wave 21"/>
          <p:cNvSpPr/>
          <p:nvPr/>
        </p:nvSpPr>
        <p:spPr>
          <a:xfrm>
            <a:off x="648306" y="6340412"/>
            <a:ext cx="914400" cy="914400"/>
          </a:xfrm>
          <a:prstGeom prst="wav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uble Wave 22"/>
          <p:cNvSpPr/>
          <p:nvPr/>
        </p:nvSpPr>
        <p:spPr>
          <a:xfrm>
            <a:off x="4404928" y="1417638"/>
            <a:ext cx="914400" cy="914400"/>
          </a:xfrm>
          <a:prstGeom prst="doubleWav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2019-01-03T16:38:00Z</dcterms:created>
  <dcterms:modified xsi:type="dcterms:W3CDTF">2019-01-03T16:38:03Z</dcterms:modified>
</cp:coreProperties>
</file>