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erine Brooke-Wavell" initials="KBW" lastIdx="1" clrIdx="0">
    <p:extLst>
      <p:ext uri="{19B8F6BF-5375-455C-9EA6-DF929625EA0E}">
        <p15:presenceInfo xmlns:p15="http://schemas.microsoft.com/office/powerpoint/2012/main" userId="S::huksfb@lunet.lboro.ac.uk::d3f76754-96aa-493e-bfbd-154cffcc079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68813BC-A150-4AF9-8CB3-C2A5FDD16BC9}" v="2" dt="2021-08-25T09:13:49.1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1372F-16A7-41C5-8319-2727C61F27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108A9D-1005-461A-8B46-BB86103754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89FFC7-D5B8-4B4F-895E-CB55F6582C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AE2ED-A333-4586-AFD5-C9EDB23E4BD9}" type="datetimeFigureOut">
              <a:rPr lang="en-GB" smtClean="0"/>
              <a:t>04/10/2022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F1FEB7-E9B5-439F-857C-EFAE8C56A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9857C2-8C9E-476E-8698-6E78E58E4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FA9D9-B46B-414A-B18C-86660DCA61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0482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8183F-9400-43F4-9A25-FBF77906E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61E718-50B1-40E8-83E8-E70C9AD44E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6E6924-B0F5-4F2F-A3D6-1693B09C8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AE2ED-A333-4586-AFD5-C9EDB23E4BD9}" type="datetimeFigureOut">
              <a:rPr lang="en-GB" smtClean="0"/>
              <a:t>04/10/2022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A52A25-3314-4BBE-ACF4-1C712AC84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BA2D90-44F4-480D-AB40-6364DF52A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FA9D9-B46B-414A-B18C-86660DCA61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5976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BD29670-660A-4BF8-A33A-4682D488EE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A52E8E-2A9C-40F7-A3A9-F1DD85E5B3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5BB4B5-4F0B-43E4-93A9-BE77F4429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AE2ED-A333-4586-AFD5-C9EDB23E4BD9}" type="datetimeFigureOut">
              <a:rPr lang="en-GB" smtClean="0"/>
              <a:t>04/10/2022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D4B41A-B968-4C23-AAF1-99F91D01E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939650-2CF7-44C6-B46B-97A62FCC0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FA9D9-B46B-414A-B18C-86660DCA61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7651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2C45CB-E8B5-4C64-89EC-31C4A0B8A9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9E97EE-1468-4AE3-B666-E4223634E4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63638C-E1DB-47CE-8CBB-B6D0460FF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AE2ED-A333-4586-AFD5-C9EDB23E4BD9}" type="datetimeFigureOut">
              <a:rPr lang="en-GB" smtClean="0"/>
              <a:t>04/10/2022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CFC4A6-1898-49A6-96AF-B05347F47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E30990-30DB-4083-8F4F-E82492036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FA9D9-B46B-414A-B18C-86660DCA61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914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3F2D9-BBC1-4BA4-B610-CCE04EE81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5FF274-FB0A-4859-8F65-93BAB64048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950E3A-B8C5-4299-BE09-413EC3075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AE2ED-A333-4586-AFD5-C9EDB23E4BD9}" type="datetimeFigureOut">
              <a:rPr lang="en-GB" smtClean="0"/>
              <a:t>04/10/2022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691706-340C-40DD-BB4A-E53221262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572B4C-D94D-45FB-9383-77EEAFF3D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FA9D9-B46B-414A-B18C-86660DCA61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56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701F3-EB2F-4C13-B83C-97DBD3693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2F0528-A02B-4E79-BC70-C7DE87A6AD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E77160-0260-40AD-9E7C-E540F6468D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BD2BE9-D087-41D3-A757-60912BF06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AE2ED-A333-4586-AFD5-C9EDB23E4BD9}" type="datetimeFigureOut">
              <a:rPr lang="en-GB" smtClean="0"/>
              <a:t>04/10/2022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5D247C-FFFC-4C59-874D-8C8D3F88D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90C304-6E0B-4A13-8671-571460AE6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FA9D9-B46B-414A-B18C-86660DCA61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711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92048D-30B5-4E5B-BBA5-32389E3CA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6BDABF-497F-49BF-82AF-17D06B609D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48B205-ADCF-4694-A5C3-82B155AC8B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C325B6-BA36-466E-94A9-AB5FD7A614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2FAEFE-8A0C-42BF-8825-63BBAB8B7F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0B49A2-F996-4C31-B1F7-CEC3F15F2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AE2ED-A333-4586-AFD5-C9EDB23E4BD9}" type="datetimeFigureOut">
              <a:rPr lang="en-GB" smtClean="0"/>
              <a:t>04/10/2022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807FA6-BEE8-4DD7-9489-19E52416C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1ABA9A-D08A-4328-942E-6CEB126A9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FA9D9-B46B-414A-B18C-86660DCA61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7942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E98AC-BB18-4C6A-BE95-75BCBA638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6D680C-C578-4691-B100-3E963C124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AE2ED-A333-4586-AFD5-C9EDB23E4BD9}" type="datetimeFigureOut">
              <a:rPr lang="en-GB" smtClean="0"/>
              <a:t>04/10/2022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950FA5-DDC1-49E8-BBF5-82EDA2BDD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9FAE21-53C2-4244-B190-5CA11A2CF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FA9D9-B46B-414A-B18C-86660DCA61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668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046D543-EFC4-4C44-8EB8-4F142F22D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AE2ED-A333-4586-AFD5-C9EDB23E4BD9}" type="datetimeFigureOut">
              <a:rPr lang="en-GB" smtClean="0"/>
              <a:t>04/10/2022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4955BD-5195-4C70-B46E-ED1769094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D8B0F4-2602-499B-AB26-858E858FD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FA9D9-B46B-414A-B18C-86660DCA61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2484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F94DEA-852C-49B7-A248-E1F0BD9435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E8AD36-25ED-42C7-A1AE-B453BC919A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2289D5-D905-40CD-813D-6895C92134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FC71ED-73D2-4E81-8A8C-8D7FC5E21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AE2ED-A333-4586-AFD5-C9EDB23E4BD9}" type="datetimeFigureOut">
              <a:rPr lang="en-GB" smtClean="0"/>
              <a:t>04/10/2022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ACD2E3-B296-4B13-93E8-5FD37341E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476E37-283A-4B44-B42C-EF4359F93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FA9D9-B46B-414A-B18C-86660DCA61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637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E5C0D3-5C79-4F56-A53C-FE2014167A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F39B6A-6DCB-4D74-A468-250CB6E1A6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46CE27-F2AF-478D-B195-961429A790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466B32-694D-4656-BB20-4C42BEF79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AE2ED-A333-4586-AFD5-C9EDB23E4BD9}" type="datetimeFigureOut">
              <a:rPr lang="en-GB" smtClean="0"/>
              <a:t>04/10/2022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99E306-7085-4EAE-9E8D-A3C65C3EE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EC34A6-D021-4503-A08C-DEB2C8354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FA9D9-B46B-414A-B18C-86660DCA61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2027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BE4456A-3CF6-44B7-977A-514D3A3B8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3B32EA-B018-41AA-9D40-030DDE4727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44918D-6931-4FD0-9541-65FA7D8417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1AE2ED-A333-4586-AFD5-C9EDB23E4BD9}" type="datetimeFigureOut">
              <a:rPr lang="en-GB" smtClean="0"/>
              <a:t>04/10/2022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A4FB52-5DFD-4B82-8941-05E24059DC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AF9F9F-D69C-4DDF-8FEC-41EFC6331C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AFA9D9-B46B-414A-B18C-86660DCA61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3477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06BE82CF-DA34-420C-80C1-75ED115689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9363" y="434127"/>
            <a:ext cx="1889125" cy="433460"/>
          </a:xfrm>
          <a:prstGeom prst="rect">
            <a:avLst/>
          </a:prstGeom>
          <a:noFill/>
          <a:ln w="12700">
            <a:solidFill>
              <a:srgbClr val="1F376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Asymptomatic Fast Bowlers n=27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A1D1C4F1-253D-4966-B31D-6A228B75A4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22026" y="434163"/>
            <a:ext cx="1890000" cy="557558"/>
          </a:xfrm>
          <a:prstGeom prst="rect">
            <a:avLst/>
          </a:prstGeom>
          <a:noFill/>
          <a:ln w="12700">
            <a:solidFill>
              <a:srgbClr val="1F376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Symptomatic Fast Bowlers with LSF confirmed with MRI n=2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DF2AAF66-1201-47DB-BA40-32DC53CEB0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2639" y="1196382"/>
            <a:ext cx="1890000" cy="432000"/>
          </a:xfrm>
          <a:prstGeom prst="rect">
            <a:avLst/>
          </a:prstGeom>
          <a:noFill/>
          <a:ln w="12700">
            <a:solidFill>
              <a:srgbClr val="1F376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Asymptomatic LSF detected by MRI n=11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DDB17FDA-F958-4C4B-8C7F-9A45298FE0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9363" y="1196382"/>
            <a:ext cx="1890000" cy="432000"/>
          </a:xfrm>
          <a:prstGeom prst="rect">
            <a:avLst/>
          </a:prstGeom>
          <a:noFill/>
          <a:ln w="12700">
            <a:solidFill>
              <a:srgbClr val="1F376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 injury according to MRI n=16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FAA30FAF-6B88-4A36-B9FA-A500139EEE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3252" y="2527959"/>
            <a:ext cx="1890000" cy="432000"/>
          </a:xfrm>
          <a:prstGeom prst="rect">
            <a:avLst/>
          </a:prstGeom>
          <a:noFill/>
          <a:ln w="12700">
            <a:solidFill>
              <a:srgbClr val="1F376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Uninjured throughout study according to MRI n=12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12">
            <a:extLst>
              <a:ext uri="{FF2B5EF4-FFF2-40B4-BE49-F238E27FC236}">
                <a16:creationId xmlns:a16="http://schemas.microsoft.com/office/drawing/2014/main" id="{043D6FC9-FF3A-41F4-B602-26A6BAD864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2639" y="1963637"/>
            <a:ext cx="1890000" cy="432000"/>
          </a:xfrm>
          <a:prstGeom prst="rect">
            <a:avLst/>
          </a:prstGeom>
          <a:noFill/>
          <a:ln w="12700">
            <a:solidFill>
              <a:srgbClr val="1F376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LSF during following season confirmed by MRI  n=4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F0C5C959-6D55-42A7-83B4-668F6E589C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22026" y="2530445"/>
            <a:ext cx="1890000" cy="432000"/>
          </a:xfrm>
          <a:prstGeom prst="rect">
            <a:avLst/>
          </a:prstGeom>
          <a:noFill/>
          <a:ln w="12700">
            <a:solidFill>
              <a:srgbClr val="1F376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LSF Group n = 17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A7A69E21-DC21-495D-B8DA-737B3E262B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996" y="3279046"/>
            <a:ext cx="1890000" cy="432000"/>
          </a:xfrm>
          <a:prstGeom prst="rect">
            <a:avLst/>
          </a:prstGeom>
          <a:noFill/>
          <a:ln w="12700">
            <a:solidFill>
              <a:srgbClr val="1F376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Short Term (</a:t>
            </a:r>
            <a:r>
              <a:rPr lang="en-US" altLang="en-US" sz="11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5-11</a:t>
            </a:r>
            <a:r>
              <a:rPr kumimoji="0" lang="en-US" altLang="en-US" sz="11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weeks post baseline/injury) </a:t>
            </a:r>
            <a:endParaRPr kumimoji="0" lang="en-US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17">
            <a:extLst>
              <a:ext uri="{FF2B5EF4-FFF2-40B4-BE49-F238E27FC236}">
                <a16:creationId xmlns:a16="http://schemas.microsoft.com/office/drawing/2014/main" id="{C8E744CF-0C03-4F30-A6D0-714A3912C4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996" y="4034268"/>
            <a:ext cx="1890000" cy="432000"/>
          </a:xfrm>
          <a:prstGeom prst="rect">
            <a:avLst/>
          </a:prstGeom>
          <a:noFill/>
          <a:ln w="12700">
            <a:solidFill>
              <a:srgbClr val="1F376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Medium Term (</a:t>
            </a:r>
            <a:r>
              <a:rPr lang="en-US" altLang="en-US" sz="11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15-34</a:t>
            </a:r>
            <a:r>
              <a:rPr kumimoji="0" lang="en-US" altLang="en-US" sz="11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weeks post baseline/injury)</a:t>
            </a:r>
            <a:endParaRPr kumimoji="0" lang="en-US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18">
            <a:extLst>
              <a:ext uri="{FF2B5EF4-FFF2-40B4-BE49-F238E27FC236}">
                <a16:creationId xmlns:a16="http://schemas.microsoft.com/office/drawing/2014/main" id="{D324FCEE-F360-4C8A-BC1D-663E8CC263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2996" y="4778419"/>
            <a:ext cx="1890000" cy="432000"/>
          </a:xfrm>
          <a:prstGeom prst="rect">
            <a:avLst/>
          </a:prstGeom>
          <a:noFill/>
          <a:ln w="12700">
            <a:solidFill>
              <a:srgbClr val="1F376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Long Term (</a:t>
            </a:r>
            <a:r>
              <a:rPr lang="en-US" altLang="en-US" sz="11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52-59</a:t>
            </a:r>
            <a:r>
              <a:rPr kumimoji="0" lang="en-US" altLang="en-US" sz="11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weeks post baseline/injury)</a:t>
            </a:r>
            <a:endParaRPr kumimoji="0" lang="en-US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19">
            <a:extLst>
              <a:ext uri="{FF2B5EF4-FFF2-40B4-BE49-F238E27FC236}">
                <a16:creationId xmlns:a16="http://schemas.microsoft.com/office/drawing/2014/main" id="{16B2B6D8-B0EB-4764-9FB4-687D9C954E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22026" y="3278257"/>
            <a:ext cx="1890000" cy="432000"/>
          </a:xfrm>
          <a:prstGeom prst="rect">
            <a:avLst/>
          </a:prstGeom>
          <a:noFill/>
          <a:ln w="12700">
            <a:solidFill>
              <a:srgbClr val="1F376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n=12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ctangle 20">
            <a:extLst>
              <a:ext uri="{FF2B5EF4-FFF2-40B4-BE49-F238E27FC236}">
                <a16:creationId xmlns:a16="http://schemas.microsoft.com/office/drawing/2014/main" id="{631E2A78-5917-4E1C-96B4-DC64EEBB49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22026" y="4034268"/>
            <a:ext cx="1890000" cy="432000"/>
          </a:xfrm>
          <a:prstGeom prst="rect">
            <a:avLst/>
          </a:prstGeom>
          <a:noFill/>
          <a:ln w="12700">
            <a:solidFill>
              <a:srgbClr val="1F376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n=14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21">
            <a:extLst>
              <a:ext uri="{FF2B5EF4-FFF2-40B4-BE49-F238E27FC236}">
                <a16:creationId xmlns:a16="http://schemas.microsoft.com/office/drawing/2014/main" id="{0E450053-B826-420A-BE6A-DD8BF921A1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22026" y="4778419"/>
            <a:ext cx="1890000" cy="432000"/>
          </a:xfrm>
          <a:prstGeom prst="rect">
            <a:avLst/>
          </a:prstGeom>
          <a:noFill/>
          <a:ln w="12700">
            <a:solidFill>
              <a:srgbClr val="1F376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n=4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Rectangle 22">
            <a:extLst>
              <a:ext uri="{FF2B5EF4-FFF2-40B4-BE49-F238E27FC236}">
                <a16:creationId xmlns:a16="http://schemas.microsoft.com/office/drawing/2014/main" id="{4B1D10A0-71C4-4AE5-B3D7-634532F795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3252" y="4778419"/>
            <a:ext cx="1890000" cy="432000"/>
          </a:xfrm>
          <a:prstGeom prst="rect">
            <a:avLst/>
          </a:prstGeom>
          <a:noFill/>
          <a:ln w="12700">
            <a:solidFill>
              <a:srgbClr val="1F376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n=6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Rectangle 23">
            <a:extLst>
              <a:ext uri="{FF2B5EF4-FFF2-40B4-BE49-F238E27FC236}">
                <a16:creationId xmlns:a16="http://schemas.microsoft.com/office/drawing/2014/main" id="{99A91EB9-81CA-4844-AAAB-958F6EFAF0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3252" y="4030133"/>
            <a:ext cx="1890000" cy="432000"/>
          </a:xfrm>
          <a:prstGeom prst="rect">
            <a:avLst/>
          </a:prstGeom>
          <a:noFill/>
          <a:ln w="12700">
            <a:solidFill>
              <a:srgbClr val="1F376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n=12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Rectangle 24">
            <a:extLst>
              <a:ext uri="{FF2B5EF4-FFF2-40B4-BE49-F238E27FC236}">
                <a16:creationId xmlns:a16="http://schemas.microsoft.com/office/drawing/2014/main" id="{EB977B06-30F2-47C7-BF8A-8D214A26D8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6957" y="3279046"/>
            <a:ext cx="1890000" cy="432000"/>
          </a:xfrm>
          <a:prstGeom prst="rect">
            <a:avLst/>
          </a:prstGeom>
          <a:noFill/>
          <a:ln w="12700">
            <a:solidFill>
              <a:srgbClr val="1F376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n=0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Rectangle 25">
            <a:extLst>
              <a:ext uri="{FF2B5EF4-FFF2-40B4-BE49-F238E27FC236}">
                <a16:creationId xmlns:a16="http://schemas.microsoft.com/office/drawing/2014/main" id="{4845135A-5A05-457B-B1C3-0D6B2B047B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5459" y="1189998"/>
            <a:ext cx="1887537" cy="432000"/>
          </a:xfrm>
          <a:prstGeom prst="rect">
            <a:avLst/>
          </a:prstGeom>
          <a:noFill/>
          <a:ln w="12700">
            <a:solidFill>
              <a:srgbClr val="1F376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Baseline measurements: DXA, MRI</a:t>
            </a:r>
            <a:endParaRPr kumimoji="0" lang="en-US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Rectangle 22">
            <a:extLst>
              <a:ext uri="{FF2B5EF4-FFF2-40B4-BE49-F238E27FC236}">
                <a16:creationId xmlns:a16="http://schemas.microsoft.com/office/drawing/2014/main" id="{D7391E3C-080F-4C9D-82CA-4A7B8C6858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35677" y="36695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endParaRPr lang="en-GB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07CB1F0-CE8A-475B-A32B-00BFD435C7A6}"/>
              </a:ext>
            </a:extLst>
          </p:cNvPr>
          <p:cNvCxnSpPr>
            <a:cxnSpLocks/>
          </p:cNvCxnSpPr>
          <p:nvPr/>
        </p:nvCxnSpPr>
        <p:spPr>
          <a:xfrm>
            <a:off x="7132639" y="1412382"/>
            <a:ext cx="1128276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6F3C15F-55CF-49FC-BDA1-D23835AFF1AD}"/>
              </a:ext>
            </a:extLst>
          </p:cNvPr>
          <p:cNvCxnSpPr>
            <a:cxnSpLocks/>
          </p:cNvCxnSpPr>
          <p:nvPr/>
        </p:nvCxnSpPr>
        <p:spPr>
          <a:xfrm>
            <a:off x="5053252" y="1631897"/>
            <a:ext cx="291480" cy="33174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CA9BDFD-DAFD-436A-9368-296726DB9E62}"/>
              </a:ext>
            </a:extLst>
          </p:cNvPr>
          <p:cNvCxnSpPr>
            <a:cxnSpLocks/>
            <a:stCxn id="9" idx="2"/>
            <a:endCxn id="10" idx="0"/>
          </p:cNvCxnSpPr>
          <p:nvPr/>
        </p:nvCxnSpPr>
        <p:spPr>
          <a:xfrm flipH="1">
            <a:off x="4108252" y="1628382"/>
            <a:ext cx="6111" cy="89957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9A74267-CB4F-4491-AF10-6DED04EEE924}"/>
              </a:ext>
            </a:extLst>
          </p:cNvPr>
          <p:cNvCxnSpPr>
            <a:cxnSpLocks/>
            <a:stCxn id="4" idx="2"/>
            <a:endCxn id="9" idx="0"/>
          </p:cNvCxnSpPr>
          <p:nvPr/>
        </p:nvCxnSpPr>
        <p:spPr>
          <a:xfrm>
            <a:off x="4113926" y="867587"/>
            <a:ext cx="437" cy="32879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E2541758-FBFC-4E1F-BCFD-2B4162C61A2B}"/>
              </a:ext>
            </a:extLst>
          </p:cNvPr>
          <p:cNvCxnSpPr>
            <a:cxnSpLocks/>
          </p:cNvCxnSpPr>
          <p:nvPr/>
        </p:nvCxnSpPr>
        <p:spPr>
          <a:xfrm>
            <a:off x="5053252" y="810825"/>
            <a:ext cx="390218" cy="39201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41253CC1-0DB0-4E84-A137-E1B50CCF704F}"/>
              </a:ext>
            </a:extLst>
          </p:cNvPr>
          <p:cNvCxnSpPr>
            <a:cxnSpLocks/>
          </p:cNvCxnSpPr>
          <p:nvPr/>
        </p:nvCxnSpPr>
        <p:spPr>
          <a:xfrm>
            <a:off x="4108252" y="2959959"/>
            <a:ext cx="0" cy="3302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04E81CC7-D4FE-49CD-9773-03994945A2AE}"/>
              </a:ext>
            </a:extLst>
          </p:cNvPr>
          <p:cNvCxnSpPr>
            <a:cxnSpLocks/>
          </p:cNvCxnSpPr>
          <p:nvPr/>
        </p:nvCxnSpPr>
        <p:spPr>
          <a:xfrm>
            <a:off x="4108310" y="3711046"/>
            <a:ext cx="0" cy="3302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A875016-E4C1-4B69-897C-EB4BE95ADF48}"/>
              </a:ext>
            </a:extLst>
          </p:cNvPr>
          <p:cNvCxnSpPr>
            <a:cxnSpLocks/>
            <a:stCxn id="21" idx="2"/>
            <a:endCxn id="20" idx="0"/>
          </p:cNvCxnSpPr>
          <p:nvPr/>
        </p:nvCxnSpPr>
        <p:spPr>
          <a:xfrm>
            <a:off x="4108252" y="4462133"/>
            <a:ext cx="0" cy="31628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3AB50897-70C9-45AA-BAAB-C331A5E0AA2D}"/>
              </a:ext>
            </a:extLst>
          </p:cNvPr>
          <p:cNvCxnSpPr>
            <a:cxnSpLocks/>
          </p:cNvCxnSpPr>
          <p:nvPr/>
        </p:nvCxnSpPr>
        <p:spPr>
          <a:xfrm>
            <a:off x="8306241" y="2959959"/>
            <a:ext cx="0" cy="3302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CC2B1AFA-549E-4484-8161-B31EB531FBDD}"/>
              </a:ext>
            </a:extLst>
          </p:cNvPr>
          <p:cNvCxnSpPr>
            <a:cxnSpLocks/>
          </p:cNvCxnSpPr>
          <p:nvPr/>
        </p:nvCxnSpPr>
        <p:spPr>
          <a:xfrm>
            <a:off x="8306241" y="3715407"/>
            <a:ext cx="0" cy="3302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74DDF72E-6C07-48E5-93C0-BAECEB8624C5}"/>
              </a:ext>
            </a:extLst>
          </p:cNvPr>
          <p:cNvCxnSpPr>
            <a:cxnSpLocks/>
          </p:cNvCxnSpPr>
          <p:nvPr/>
        </p:nvCxnSpPr>
        <p:spPr>
          <a:xfrm>
            <a:off x="8309902" y="4462133"/>
            <a:ext cx="0" cy="3302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25">
            <a:extLst>
              <a:ext uri="{FF2B5EF4-FFF2-40B4-BE49-F238E27FC236}">
                <a16:creationId xmlns:a16="http://schemas.microsoft.com/office/drawing/2014/main" id="{0D5EF5A4-D732-48F9-B481-20EACA058B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5459" y="432684"/>
            <a:ext cx="1887537" cy="432000"/>
          </a:xfrm>
          <a:prstGeom prst="rect">
            <a:avLst/>
          </a:prstGeom>
          <a:noFill/>
          <a:ln w="12700">
            <a:solidFill>
              <a:srgbClr val="1F376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1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r>
              <a:rPr kumimoji="0" lang="en-US" altLang="en-US" sz="11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ecruitment</a:t>
            </a:r>
            <a:endParaRPr kumimoji="0" lang="en-US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EBCC51A5-A690-4916-9D4B-DF560200AC44}"/>
              </a:ext>
            </a:extLst>
          </p:cNvPr>
          <p:cNvCxnSpPr>
            <a:cxnSpLocks/>
          </p:cNvCxnSpPr>
          <p:nvPr/>
        </p:nvCxnSpPr>
        <p:spPr>
          <a:xfrm>
            <a:off x="7132792" y="2175451"/>
            <a:ext cx="1128123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E4C11F77-39D7-49E5-91F1-7A576ABD18F0}"/>
              </a:ext>
            </a:extLst>
          </p:cNvPr>
          <p:cNvCxnSpPr>
            <a:cxnSpLocks/>
            <a:stCxn id="5" idx="2"/>
            <a:endCxn id="12" idx="0"/>
          </p:cNvCxnSpPr>
          <p:nvPr/>
        </p:nvCxnSpPr>
        <p:spPr>
          <a:xfrm>
            <a:off x="8267026" y="991721"/>
            <a:ext cx="0" cy="153872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245664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757d3ea5-ebc4-47ac-a314-2ef67e3ea48b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 Alway</dc:creator>
  <cp:lastModifiedBy>David Campling</cp:lastModifiedBy>
  <cp:revision>4</cp:revision>
  <dcterms:created xsi:type="dcterms:W3CDTF">2021-08-24T15:44:57Z</dcterms:created>
  <dcterms:modified xsi:type="dcterms:W3CDTF">2022-10-04T12:34:26Z</dcterms:modified>
</cp:coreProperties>
</file>