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772" r:id="rId1"/>
  </p:sldMasterIdLst>
  <p:notesMasterIdLst>
    <p:notesMasterId r:id="rId55"/>
  </p:notesMasterIdLst>
  <p:handoutMasterIdLst>
    <p:handoutMasterId r:id="rId56"/>
  </p:handoutMasterIdLst>
  <p:sldIdLst>
    <p:sldId id="256" r:id="rId2"/>
    <p:sldId id="282" r:id="rId3"/>
    <p:sldId id="283" r:id="rId4"/>
    <p:sldId id="273" r:id="rId5"/>
    <p:sldId id="274" r:id="rId6"/>
    <p:sldId id="290" r:id="rId7"/>
    <p:sldId id="284" r:id="rId8"/>
    <p:sldId id="291" r:id="rId9"/>
    <p:sldId id="295" r:id="rId10"/>
    <p:sldId id="281" r:id="rId11"/>
    <p:sldId id="296" r:id="rId12"/>
    <p:sldId id="308" r:id="rId13"/>
    <p:sldId id="297" r:id="rId14"/>
    <p:sldId id="312" r:id="rId15"/>
    <p:sldId id="310" r:id="rId16"/>
    <p:sldId id="311" r:id="rId17"/>
    <p:sldId id="327" r:id="rId18"/>
    <p:sldId id="313" r:id="rId19"/>
    <p:sldId id="315" r:id="rId20"/>
    <p:sldId id="328" r:id="rId21"/>
    <p:sldId id="316" r:id="rId22"/>
    <p:sldId id="317" r:id="rId23"/>
    <p:sldId id="329" r:id="rId24"/>
    <p:sldId id="318" r:id="rId25"/>
    <p:sldId id="319" r:id="rId26"/>
    <p:sldId id="326" r:id="rId27"/>
    <p:sldId id="330" r:id="rId28"/>
    <p:sldId id="334" r:id="rId29"/>
    <p:sldId id="301" r:id="rId30"/>
    <p:sldId id="320" r:id="rId31"/>
    <p:sldId id="321" r:id="rId32"/>
    <p:sldId id="331" r:id="rId33"/>
    <p:sldId id="322" r:id="rId34"/>
    <p:sldId id="323" r:id="rId35"/>
    <p:sldId id="332" r:id="rId36"/>
    <p:sldId id="333" r:id="rId37"/>
    <p:sldId id="302" r:id="rId38"/>
    <p:sldId id="324" r:id="rId39"/>
    <p:sldId id="325" r:id="rId40"/>
    <p:sldId id="336" r:id="rId41"/>
    <p:sldId id="337" r:id="rId42"/>
    <p:sldId id="338" r:id="rId43"/>
    <p:sldId id="339" r:id="rId44"/>
    <p:sldId id="343" r:id="rId45"/>
    <p:sldId id="340" r:id="rId46"/>
    <p:sldId id="341" r:id="rId47"/>
    <p:sldId id="342" r:id="rId48"/>
    <p:sldId id="344" r:id="rId49"/>
    <p:sldId id="346" r:id="rId50"/>
    <p:sldId id="345" r:id="rId51"/>
    <p:sldId id="347" r:id="rId52"/>
    <p:sldId id="348" r:id="rId53"/>
    <p:sldId id="349" r:id="rId5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clrMru>
    <a:srgbClr val="300659"/>
    <a:srgbClr val="BB004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DE00293-6FE8-9F49-AF3A-B29C88ABC21B}" v="1" dt="2022-11-29T10:41:02.230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279"/>
    <p:restoredTop sz="94558"/>
  </p:normalViewPr>
  <p:slideViewPr>
    <p:cSldViewPr snapToGrid="0" snapToObjects="1">
      <p:cViewPr varScale="1">
        <p:scale>
          <a:sx n="121" d="100"/>
          <a:sy n="121" d="100"/>
        </p:scale>
        <p:origin x="504" y="16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viewProps" Target="viewProps.xml"/><Relationship Id="rId5" Type="http://schemas.openxmlformats.org/officeDocument/2006/relationships/slide" Target="slides/slide4.xml"/><Relationship Id="rId61" Type="http://schemas.microsoft.com/office/2016/11/relationships/changesInfo" Target="changesInfos/changesInfo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handoutMaster" Target="handoutMasters/handout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presProps" Target="presProps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ary Page" userId="62eb4e3b-c6ae-4fdb-9c62-870c8e90dbf2" providerId="ADAL" clId="{8202EF98-1764-FF49-9410-D35B5DB67F66}"/>
    <pc:docChg chg="undo custSel addSld delSld modSld modMainMaster">
      <pc:chgData name="Gary Page" userId="62eb4e3b-c6ae-4fdb-9c62-870c8e90dbf2" providerId="ADAL" clId="{8202EF98-1764-FF49-9410-D35B5DB67F66}" dt="2021-04-19T07:52:26.657" v="3009" actId="20577"/>
      <pc:docMkLst>
        <pc:docMk/>
      </pc:docMkLst>
      <pc:sldChg chg="modSp mod">
        <pc:chgData name="Gary Page" userId="62eb4e3b-c6ae-4fdb-9c62-870c8e90dbf2" providerId="ADAL" clId="{8202EF98-1764-FF49-9410-D35B5DB67F66}" dt="2021-04-16T08:53:02.528" v="2072" actId="14100"/>
        <pc:sldMkLst>
          <pc:docMk/>
          <pc:sldMk cId="0" sldId="256"/>
        </pc:sldMkLst>
        <pc:spChg chg="mod">
          <ac:chgData name="Gary Page" userId="62eb4e3b-c6ae-4fdb-9c62-870c8e90dbf2" providerId="ADAL" clId="{8202EF98-1764-FF49-9410-D35B5DB67F66}" dt="2021-04-16T07:56:29.151" v="891" actId="20577"/>
          <ac:spMkLst>
            <pc:docMk/>
            <pc:sldMk cId="0" sldId="256"/>
            <ac:spMk id="2" creationId="{00000000-0000-0000-0000-000000000000}"/>
          </ac:spMkLst>
        </pc:spChg>
        <pc:spChg chg="mod">
          <ac:chgData name="Gary Page" userId="62eb4e3b-c6ae-4fdb-9c62-870c8e90dbf2" providerId="ADAL" clId="{8202EF98-1764-FF49-9410-D35B5DB67F66}" dt="2021-04-16T08:41:07.852" v="2059" actId="20577"/>
          <ac:spMkLst>
            <pc:docMk/>
            <pc:sldMk cId="0" sldId="256"/>
            <ac:spMk id="3" creationId="{00000000-0000-0000-0000-000000000000}"/>
          </ac:spMkLst>
        </pc:spChg>
        <pc:picChg chg="mod">
          <ac:chgData name="Gary Page" userId="62eb4e3b-c6ae-4fdb-9c62-870c8e90dbf2" providerId="ADAL" clId="{8202EF98-1764-FF49-9410-D35B5DB67F66}" dt="2021-04-16T08:52:52.245" v="2069" actId="1076"/>
          <ac:picMkLst>
            <pc:docMk/>
            <pc:sldMk cId="0" sldId="256"/>
            <ac:picMk id="6" creationId="{00000000-0000-0000-0000-000000000000}"/>
          </ac:picMkLst>
        </pc:picChg>
        <pc:picChg chg="mod">
          <ac:chgData name="Gary Page" userId="62eb4e3b-c6ae-4fdb-9c62-870c8e90dbf2" providerId="ADAL" clId="{8202EF98-1764-FF49-9410-D35B5DB67F66}" dt="2021-04-16T08:53:02.528" v="2072" actId="14100"/>
          <ac:picMkLst>
            <pc:docMk/>
            <pc:sldMk cId="0" sldId="256"/>
            <ac:picMk id="7" creationId="{07F7CED1-2AE9-0341-8973-14EC8E40D16E}"/>
          </ac:picMkLst>
        </pc:picChg>
        <pc:picChg chg="mod">
          <ac:chgData name="Gary Page" userId="62eb4e3b-c6ae-4fdb-9c62-870c8e90dbf2" providerId="ADAL" clId="{8202EF98-1764-FF49-9410-D35B5DB67F66}" dt="2021-04-16T08:52:57.420" v="2070" actId="1076"/>
          <ac:picMkLst>
            <pc:docMk/>
            <pc:sldMk cId="0" sldId="256"/>
            <ac:picMk id="8" creationId="{DCA11498-FAE6-5C4B-9C04-D4CA925C96D4}"/>
          </ac:picMkLst>
        </pc:picChg>
      </pc:sldChg>
      <pc:sldChg chg="addSp delSp modSp mod">
        <pc:chgData name="Gary Page" userId="62eb4e3b-c6ae-4fdb-9c62-870c8e90dbf2" providerId="ADAL" clId="{8202EF98-1764-FF49-9410-D35B5DB67F66}" dt="2021-04-19T07:36:23.395" v="3000" actId="15"/>
        <pc:sldMkLst>
          <pc:docMk/>
          <pc:sldMk cId="0" sldId="257"/>
        </pc:sldMkLst>
        <pc:spChg chg="mod">
          <ac:chgData name="Gary Page" userId="62eb4e3b-c6ae-4fdb-9c62-870c8e90dbf2" providerId="ADAL" clId="{8202EF98-1764-FF49-9410-D35B5DB67F66}" dt="2021-04-19T07:36:23.395" v="3000" actId="15"/>
          <ac:spMkLst>
            <pc:docMk/>
            <pc:sldMk cId="0" sldId="257"/>
            <ac:spMk id="3" creationId="{00000000-0000-0000-0000-000000000000}"/>
          </ac:spMkLst>
        </pc:spChg>
        <pc:spChg chg="del">
          <ac:chgData name="Gary Page" userId="62eb4e3b-c6ae-4fdb-9c62-870c8e90dbf2" providerId="ADAL" clId="{8202EF98-1764-FF49-9410-D35B5DB67F66}" dt="2021-04-16T08:55:04.007" v="2128" actId="478"/>
          <ac:spMkLst>
            <pc:docMk/>
            <pc:sldMk cId="0" sldId="257"/>
            <ac:spMk id="4" creationId="{00000000-0000-0000-0000-000000000000}"/>
          </ac:spMkLst>
        </pc:spChg>
        <pc:spChg chg="del mod">
          <ac:chgData name="Gary Page" userId="62eb4e3b-c6ae-4fdb-9c62-870c8e90dbf2" providerId="ADAL" clId="{8202EF98-1764-FF49-9410-D35B5DB67F66}" dt="2021-04-16T08:55:01.576" v="2127" actId="478"/>
          <ac:spMkLst>
            <pc:docMk/>
            <pc:sldMk cId="0" sldId="257"/>
            <ac:spMk id="6" creationId="{00000000-0000-0000-0000-000000000000}"/>
          </ac:spMkLst>
        </pc:spChg>
        <pc:spChg chg="add mod">
          <ac:chgData name="Gary Page" userId="62eb4e3b-c6ae-4fdb-9c62-870c8e90dbf2" providerId="ADAL" clId="{8202EF98-1764-FF49-9410-D35B5DB67F66}" dt="2021-04-16T09:10:17.051" v="2535"/>
          <ac:spMkLst>
            <pc:docMk/>
            <pc:sldMk cId="0" sldId="257"/>
            <ac:spMk id="7" creationId="{A45703D6-F246-AF4D-B0DD-99715CC127A1}"/>
          </ac:spMkLst>
        </pc:spChg>
      </pc:sldChg>
      <pc:sldChg chg="delSp modSp mod">
        <pc:chgData name="Gary Page" userId="62eb4e3b-c6ae-4fdb-9c62-870c8e90dbf2" providerId="ADAL" clId="{8202EF98-1764-FF49-9410-D35B5DB67F66}" dt="2021-04-19T07:52:26.657" v="3009" actId="20577"/>
        <pc:sldMkLst>
          <pc:docMk/>
          <pc:sldMk cId="0" sldId="271"/>
        </pc:sldMkLst>
        <pc:spChg chg="mod">
          <ac:chgData name="Gary Page" userId="62eb4e3b-c6ae-4fdb-9c62-870c8e90dbf2" providerId="ADAL" clId="{8202EF98-1764-FF49-9410-D35B5DB67F66}" dt="2021-04-19T07:52:26.657" v="3009" actId="20577"/>
          <ac:spMkLst>
            <pc:docMk/>
            <pc:sldMk cId="0" sldId="271"/>
            <ac:spMk id="2" creationId="{00000000-0000-0000-0000-000000000000}"/>
          </ac:spMkLst>
        </pc:spChg>
        <pc:spChg chg="mod">
          <ac:chgData name="Gary Page" userId="62eb4e3b-c6ae-4fdb-9c62-870c8e90dbf2" providerId="ADAL" clId="{8202EF98-1764-FF49-9410-D35B5DB67F66}" dt="2021-04-16T09:12:25.948" v="2746" actId="20577"/>
          <ac:spMkLst>
            <pc:docMk/>
            <pc:sldMk cId="0" sldId="271"/>
            <ac:spMk id="3" creationId="{00000000-0000-0000-0000-000000000000}"/>
          </ac:spMkLst>
        </pc:spChg>
        <pc:spChg chg="del">
          <ac:chgData name="Gary Page" userId="62eb4e3b-c6ae-4fdb-9c62-870c8e90dbf2" providerId="ADAL" clId="{8202EF98-1764-FF49-9410-D35B5DB67F66}" dt="2021-04-16T08:56:24.355" v="2146" actId="478"/>
          <ac:spMkLst>
            <pc:docMk/>
            <pc:sldMk cId="0" sldId="271"/>
            <ac:spMk id="4" creationId="{00000000-0000-0000-0000-000000000000}"/>
          </ac:spMkLst>
        </pc:spChg>
        <pc:spChg chg="del">
          <ac:chgData name="Gary Page" userId="62eb4e3b-c6ae-4fdb-9c62-870c8e90dbf2" providerId="ADAL" clId="{8202EF98-1764-FF49-9410-D35B5DB67F66}" dt="2021-04-16T08:56:22.443" v="2145" actId="478"/>
          <ac:spMkLst>
            <pc:docMk/>
            <pc:sldMk cId="0" sldId="271"/>
            <ac:spMk id="6" creationId="{00000000-0000-0000-0000-000000000000}"/>
          </ac:spMkLst>
        </pc:spChg>
      </pc:sldChg>
      <pc:sldChg chg="addSp delSp modSp new mod">
        <pc:chgData name="Gary Page" userId="62eb4e3b-c6ae-4fdb-9c62-870c8e90dbf2" providerId="ADAL" clId="{8202EF98-1764-FF49-9410-D35B5DB67F66}" dt="2021-04-16T09:10:13.786" v="2534"/>
        <pc:sldMkLst>
          <pc:docMk/>
          <pc:sldMk cId="1146356546" sldId="272"/>
        </pc:sldMkLst>
        <pc:spChg chg="mod">
          <ac:chgData name="Gary Page" userId="62eb4e3b-c6ae-4fdb-9c62-870c8e90dbf2" providerId="ADAL" clId="{8202EF98-1764-FF49-9410-D35B5DB67F66}" dt="2021-04-16T07:40:09.180" v="525" actId="20577"/>
          <ac:spMkLst>
            <pc:docMk/>
            <pc:sldMk cId="1146356546" sldId="272"/>
            <ac:spMk id="2" creationId="{C474BE82-3B3C-4D46-9239-5615668CA14D}"/>
          </ac:spMkLst>
        </pc:spChg>
        <pc:spChg chg="del mod">
          <ac:chgData name="Gary Page" userId="62eb4e3b-c6ae-4fdb-9c62-870c8e90dbf2" providerId="ADAL" clId="{8202EF98-1764-FF49-9410-D35B5DB67F66}" dt="2021-04-16T08:54:48.054" v="2125" actId="478"/>
          <ac:spMkLst>
            <pc:docMk/>
            <pc:sldMk cId="1146356546" sldId="272"/>
            <ac:spMk id="3" creationId="{76815594-0C2A-AE4E-BA32-6C8C2A95180B}"/>
          </ac:spMkLst>
        </pc:spChg>
        <pc:spChg chg="del">
          <ac:chgData name="Gary Page" userId="62eb4e3b-c6ae-4fdb-9c62-870c8e90dbf2" providerId="ADAL" clId="{8202EF98-1764-FF49-9410-D35B5DB67F66}" dt="2021-04-16T08:54:38.381" v="2123" actId="478"/>
          <ac:spMkLst>
            <pc:docMk/>
            <pc:sldMk cId="1146356546" sldId="272"/>
            <ac:spMk id="4" creationId="{5C9ABEA8-CEDF-0447-BB47-95DCB48EA66C}"/>
          </ac:spMkLst>
        </pc:spChg>
        <pc:spChg chg="del mod">
          <ac:chgData name="Gary Page" userId="62eb4e3b-c6ae-4fdb-9c62-870c8e90dbf2" providerId="ADAL" clId="{8202EF98-1764-FF49-9410-D35B5DB67F66}" dt="2021-04-16T07:42:34.512" v="532"/>
          <ac:spMkLst>
            <pc:docMk/>
            <pc:sldMk cId="1146356546" sldId="272"/>
            <ac:spMk id="6" creationId="{F8D39CB6-11A7-6344-8F28-135D2B782AC7}"/>
          </ac:spMkLst>
        </pc:spChg>
        <pc:spChg chg="add del mod">
          <ac:chgData name="Gary Page" userId="62eb4e3b-c6ae-4fdb-9c62-870c8e90dbf2" providerId="ADAL" clId="{8202EF98-1764-FF49-9410-D35B5DB67F66}" dt="2021-04-16T07:42:49.865" v="539"/>
          <ac:spMkLst>
            <pc:docMk/>
            <pc:sldMk cId="1146356546" sldId="272"/>
            <ac:spMk id="10" creationId="{C1C28C54-3199-0243-9A2E-075D51FBF30C}"/>
          </ac:spMkLst>
        </pc:spChg>
        <pc:spChg chg="add mod">
          <ac:chgData name="Gary Page" userId="62eb4e3b-c6ae-4fdb-9c62-870c8e90dbf2" providerId="ADAL" clId="{8202EF98-1764-FF49-9410-D35B5DB67F66}" dt="2021-04-16T07:45:31.773" v="606" actId="1076"/>
          <ac:spMkLst>
            <pc:docMk/>
            <pc:sldMk cId="1146356546" sldId="272"/>
            <ac:spMk id="11" creationId="{D306146B-EDAE-8849-AD66-69E8A0CFF76E}"/>
          </ac:spMkLst>
        </pc:spChg>
        <pc:spChg chg="add mod">
          <ac:chgData name="Gary Page" userId="62eb4e3b-c6ae-4fdb-9c62-870c8e90dbf2" providerId="ADAL" clId="{8202EF98-1764-FF49-9410-D35B5DB67F66}" dt="2021-04-16T07:56:44.901" v="912" actId="20577"/>
          <ac:spMkLst>
            <pc:docMk/>
            <pc:sldMk cId="1146356546" sldId="272"/>
            <ac:spMk id="14" creationId="{CE9FDEAF-D406-AA43-A3FE-A17EC542CF12}"/>
          </ac:spMkLst>
        </pc:spChg>
        <pc:spChg chg="add mod">
          <ac:chgData name="Gary Page" userId="62eb4e3b-c6ae-4fdb-9c62-870c8e90dbf2" providerId="ADAL" clId="{8202EF98-1764-FF49-9410-D35B5DB67F66}" dt="2021-04-16T09:10:13.786" v="2534"/>
          <ac:spMkLst>
            <pc:docMk/>
            <pc:sldMk cId="1146356546" sldId="272"/>
            <ac:spMk id="15" creationId="{1C672314-3D4F-8B4B-AE6A-FDC25DECEEC4}"/>
          </ac:spMkLst>
        </pc:spChg>
        <pc:picChg chg="add mod">
          <ac:chgData name="Gary Page" userId="62eb4e3b-c6ae-4fdb-9c62-870c8e90dbf2" providerId="ADAL" clId="{8202EF98-1764-FF49-9410-D35B5DB67F66}" dt="2021-04-16T07:40:50.938" v="531" actId="14100"/>
          <ac:picMkLst>
            <pc:docMk/>
            <pc:sldMk cId="1146356546" sldId="272"/>
            <ac:picMk id="7" creationId="{33C68ECA-8675-5D4B-9B3F-12E4FAB02032}"/>
          </ac:picMkLst>
        </pc:picChg>
        <pc:picChg chg="add mod">
          <ac:chgData name="Gary Page" userId="62eb4e3b-c6ae-4fdb-9c62-870c8e90dbf2" providerId="ADAL" clId="{8202EF98-1764-FF49-9410-D35B5DB67F66}" dt="2021-04-16T07:44:47.583" v="546" actId="1076"/>
          <ac:picMkLst>
            <pc:docMk/>
            <pc:sldMk cId="1146356546" sldId="272"/>
            <ac:picMk id="9" creationId="{C503A3CB-A313-B44A-A5E2-4AF68BF94F0E}"/>
          </ac:picMkLst>
        </pc:picChg>
        <pc:picChg chg="add mod">
          <ac:chgData name="Gary Page" userId="62eb4e3b-c6ae-4fdb-9c62-870c8e90dbf2" providerId="ADAL" clId="{8202EF98-1764-FF49-9410-D35B5DB67F66}" dt="2021-04-16T07:44:49.394" v="547" actId="1076"/>
          <ac:picMkLst>
            <pc:docMk/>
            <pc:sldMk cId="1146356546" sldId="272"/>
            <ac:picMk id="13" creationId="{7AA1F8DF-3A82-F041-9A69-58A1DCD8341B}"/>
          </ac:picMkLst>
        </pc:picChg>
      </pc:sldChg>
      <pc:sldChg chg="del">
        <pc:chgData name="Gary Page" userId="62eb4e3b-c6ae-4fdb-9c62-870c8e90dbf2" providerId="ADAL" clId="{8202EF98-1764-FF49-9410-D35B5DB67F66}" dt="2021-04-16T07:35:07.089" v="0" actId="2696"/>
        <pc:sldMkLst>
          <pc:docMk/>
          <pc:sldMk cId="3117864171" sldId="272"/>
        </pc:sldMkLst>
      </pc:sldChg>
      <pc:sldChg chg="addSp delSp modSp new mod">
        <pc:chgData name="Gary Page" userId="62eb4e3b-c6ae-4fdb-9c62-870c8e90dbf2" providerId="ADAL" clId="{8202EF98-1764-FF49-9410-D35B5DB67F66}" dt="2021-04-16T09:10:10.536" v="2533"/>
        <pc:sldMkLst>
          <pc:docMk/>
          <pc:sldMk cId="3135282985" sldId="273"/>
        </pc:sldMkLst>
        <pc:spChg chg="mod">
          <ac:chgData name="Gary Page" userId="62eb4e3b-c6ae-4fdb-9c62-870c8e90dbf2" providerId="ADAL" clId="{8202EF98-1764-FF49-9410-D35B5DB67F66}" dt="2021-04-16T07:46:02.644" v="623" actId="20577"/>
          <ac:spMkLst>
            <pc:docMk/>
            <pc:sldMk cId="3135282985" sldId="273"/>
            <ac:spMk id="2" creationId="{8F96FE88-4E19-E24B-B79C-E3C1314FC947}"/>
          </ac:spMkLst>
        </pc:spChg>
        <pc:spChg chg="del">
          <ac:chgData name="Gary Page" userId="62eb4e3b-c6ae-4fdb-9c62-870c8e90dbf2" providerId="ADAL" clId="{8202EF98-1764-FF49-9410-D35B5DB67F66}" dt="2021-04-16T08:55:12.129" v="2130" actId="478"/>
          <ac:spMkLst>
            <pc:docMk/>
            <pc:sldMk cId="3135282985" sldId="273"/>
            <ac:spMk id="3" creationId="{3EAC0828-9217-0F48-AA73-E64379612072}"/>
          </ac:spMkLst>
        </pc:spChg>
        <pc:spChg chg="del">
          <ac:chgData name="Gary Page" userId="62eb4e3b-c6ae-4fdb-9c62-870c8e90dbf2" providerId="ADAL" clId="{8202EF98-1764-FF49-9410-D35B5DB67F66}" dt="2021-04-16T08:55:09.823" v="2129" actId="478"/>
          <ac:spMkLst>
            <pc:docMk/>
            <pc:sldMk cId="3135282985" sldId="273"/>
            <ac:spMk id="4" creationId="{9FCDFAC7-43C0-6C4C-9C97-622E25B83667}"/>
          </ac:spMkLst>
        </pc:spChg>
        <pc:spChg chg="mod">
          <ac:chgData name="Gary Page" userId="62eb4e3b-c6ae-4fdb-9c62-870c8e90dbf2" providerId="ADAL" clId="{8202EF98-1764-FF49-9410-D35B5DB67F66}" dt="2021-04-16T07:48:49.879" v="822" actId="20577"/>
          <ac:spMkLst>
            <pc:docMk/>
            <pc:sldMk cId="3135282985" sldId="273"/>
            <ac:spMk id="6" creationId="{AE2690F7-0AC1-7941-8A6B-81E4CCCFAA77}"/>
          </ac:spMkLst>
        </pc:spChg>
        <pc:spChg chg="add mod">
          <ac:chgData name="Gary Page" userId="62eb4e3b-c6ae-4fdb-9c62-870c8e90dbf2" providerId="ADAL" clId="{8202EF98-1764-FF49-9410-D35B5DB67F66}" dt="2021-04-16T09:10:10.536" v="2533"/>
          <ac:spMkLst>
            <pc:docMk/>
            <pc:sldMk cId="3135282985" sldId="273"/>
            <ac:spMk id="10" creationId="{596DC95E-6583-8842-89FE-C8455B8C5F16}"/>
          </ac:spMkLst>
        </pc:spChg>
        <pc:picChg chg="mod">
          <ac:chgData name="Gary Page" userId="62eb4e3b-c6ae-4fdb-9c62-870c8e90dbf2" providerId="ADAL" clId="{8202EF98-1764-FF49-9410-D35B5DB67F66}" dt="2021-04-16T07:55:58.145" v="834" actId="14100"/>
          <ac:picMkLst>
            <pc:docMk/>
            <pc:sldMk cId="3135282985" sldId="273"/>
            <ac:picMk id="7" creationId="{FCCB1869-67C1-DB44-8B3B-62EF14AB958F}"/>
          </ac:picMkLst>
        </pc:picChg>
        <pc:picChg chg="add mod">
          <ac:chgData name="Gary Page" userId="62eb4e3b-c6ae-4fdb-9c62-870c8e90dbf2" providerId="ADAL" clId="{8202EF98-1764-FF49-9410-D35B5DB67F66}" dt="2021-04-16T07:50:18.394" v="831" actId="1076"/>
          <ac:picMkLst>
            <pc:docMk/>
            <pc:sldMk cId="3135282985" sldId="273"/>
            <ac:picMk id="9" creationId="{B8C124CE-3F12-7340-BA90-E739955AA13A}"/>
          </ac:picMkLst>
        </pc:picChg>
      </pc:sldChg>
      <pc:sldChg chg="del">
        <pc:chgData name="Gary Page" userId="62eb4e3b-c6ae-4fdb-9c62-870c8e90dbf2" providerId="ADAL" clId="{8202EF98-1764-FF49-9410-D35B5DB67F66}" dt="2021-04-16T07:35:07.089" v="0" actId="2696"/>
        <pc:sldMkLst>
          <pc:docMk/>
          <pc:sldMk cId="3552024752" sldId="273"/>
        </pc:sldMkLst>
      </pc:sldChg>
      <pc:sldChg chg="addSp delSp modSp new mod">
        <pc:chgData name="Gary Page" userId="62eb4e3b-c6ae-4fdb-9c62-870c8e90dbf2" providerId="ADAL" clId="{8202EF98-1764-FF49-9410-D35B5DB67F66}" dt="2021-04-16T09:10:07.949" v="2532"/>
        <pc:sldMkLst>
          <pc:docMk/>
          <pc:sldMk cId="246088629" sldId="274"/>
        </pc:sldMkLst>
        <pc:spChg chg="mod">
          <ac:chgData name="Gary Page" userId="62eb4e3b-c6ae-4fdb-9c62-870c8e90dbf2" providerId="ADAL" clId="{8202EF98-1764-FF49-9410-D35B5DB67F66}" dt="2021-04-16T07:57:09.831" v="918" actId="20577"/>
          <ac:spMkLst>
            <pc:docMk/>
            <pc:sldMk cId="246088629" sldId="274"/>
            <ac:spMk id="2" creationId="{1791BBA9-8D14-904A-8934-DAA8701C8126}"/>
          </ac:spMkLst>
        </pc:spChg>
        <pc:spChg chg="del">
          <ac:chgData name="Gary Page" userId="62eb4e3b-c6ae-4fdb-9c62-870c8e90dbf2" providerId="ADAL" clId="{8202EF98-1764-FF49-9410-D35B5DB67F66}" dt="2021-04-16T08:55:19.599" v="2132" actId="478"/>
          <ac:spMkLst>
            <pc:docMk/>
            <pc:sldMk cId="246088629" sldId="274"/>
            <ac:spMk id="3" creationId="{C459AFF9-E0BB-9548-8374-AE2E52F07E30}"/>
          </ac:spMkLst>
        </pc:spChg>
        <pc:spChg chg="del">
          <ac:chgData name="Gary Page" userId="62eb4e3b-c6ae-4fdb-9c62-870c8e90dbf2" providerId="ADAL" clId="{8202EF98-1764-FF49-9410-D35B5DB67F66}" dt="2021-04-16T08:55:17.574" v="2131" actId="478"/>
          <ac:spMkLst>
            <pc:docMk/>
            <pc:sldMk cId="246088629" sldId="274"/>
            <ac:spMk id="4" creationId="{03BAA8DB-A5A5-3548-89C0-9F28CFE895D8}"/>
          </ac:spMkLst>
        </pc:spChg>
        <pc:spChg chg="mod">
          <ac:chgData name="Gary Page" userId="62eb4e3b-c6ae-4fdb-9c62-870c8e90dbf2" providerId="ADAL" clId="{8202EF98-1764-FF49-9410-D35B5DB67F66}" dt="2021-04-16T08:03:05.884" v="1514" actId="20577"/>
          <ac:spMkLst>
            <pc:docMk/>
            <pc:sldMk cId="246088629" sldId="274"/>
            <ac:spMk id="6" creationId="{A81A79AF-E7D5-D046-80BD-C989632262F5}"/>
          </ac:spMkLst>
        </pc:spChg>
        <pc:spChg chg="add mod">
          <ac:chgData name="Gary Page" userId="62eb4e3b-c6ae-4fdb-9c62-870c8e90dbf2" providerId="ADAL" clId="{8202EF98-1764-FF49-9410-D35B5DB67F66}" dt="2021-04-16T09:10:07.949" v="2532"/>
          <ac:spMkLst>
            <pc:docMk/>
            <pc:sldMk cId="246088629" sldId="274"/>
            <ac:spMk id="7" creationId="{A07263B2-3AC9-DB4F-BE0F-B293FA10265D}"/>
          </ac:spMkLst>
        </pc:spChg>
      </pc:sldChg>
      <pc:sldChg chg="del">
        <pc:chgData name="Gary Page" userId="62eb4e3b-c6ae-4fdb-9c62-870c8e90dbf2" providerId="ADAL" clId="{8202EF98-1764-FF49-9410-D35B5DB67F66}" dt="2021-04-16T07:35:07.089" v="0" actId="2696"/>
        <pc:sldMkLst>
          <pc:docMk/>
          <pc:sldMk cId="3288475837" sldId="274"/>
        </pc:sldMkLst>
      </pc:sldChg>
      <pc:sldChg chg="addSp delSp modSp new mod modClrScheme chgLayout">
        <pc:chgData name="Gary Page" userId="62eb4e3b-c6ae-4fdb-9c62-870c8e90dbf2" providerId="ADAL" clId="{8202EF98-1764-FF49-9410-D35B5DB67F66}" dt="2021-04-16T09:10:05.864" v="2531"/>
        <pc:sldMkLst>
          <pc:docMk/>
          <pc:sldMk cId="597304883" sldId="275"/>
        </pc:sldMkLst>
        <pc:spChg chg="mod ord">
          <ac:chgData name="Gary Page" userId="62eb4e3b-c6ae-4fdb-9c62-870c8e90dbf2" providerId="ADAL" clId="{8202EF98-1764-FF49-9410-D35B5DB67F66}" dt="2021-04-16T08:04:12.800" v="1521" actId="700"/>
          <ac:spMkLst>
            <pc:docMk/>
            <pc:sldMk cId="597304883" sldId="275"/>
            <ac:spMk id="2" creationId="{5A72CECC-67BD-944A-8B45-14B2873E43DC}"/>
          </ac:spMkLst>
        </pc:spChg>
        <pc:spChg chg="del mod ord">
          <ac:chgData name="Gary Page" userId="62eb4e3b-c6ae-4fdb-9c62-870c8e90dbf2" providerId="ADAL" clId="{8202EF98-1764-FF49-9410-D35B5DB67F66}" dt="2021-04-16T08:55:26.236" v="2134" actId="478"/>
          <ac:spMkLst>
            <pc:docMk/>
            <pc:sldMk cId="597304883" sldId="275"/>
            <ac:spMk id="3" creationId="{B92A68A8-4710-8640-9636-622F758C7831}"/>
          </ac:spMkLst>
        </pc:spChg>
        <pc:spChg chg="del mod ord">
          <ac:chgData name="Gary Page" userId="62eb4e3b-c6ae-4fdb-9c62-870c8e90dbf2" providerId="ADAL" clId="{8202EF98-1764-FF49-9410-D35B5DB67F66}" dt="2021-04-16T08:55:24.122" v="2133" actId="478"/>
          <ac:spMkLst>
            <pc:docMk/>
            <pc:sldMk cId="597304883" sldId="275"/>
            <ac:spMk id="4" creationId="{41527D1E-D95C-C942-A2CC-22F7EE1472C7}"/>
          </ac:spMkLst>
        </pc:spChg>
        <pc:spChg chg="mod ord">
          <ac:chgData name="Gary Page" userId="62eb4e3b-c6ae-4fdb-9c62-870c8e90dbf2" providerId="ADAL" clId="{8202EF98-1764-FF49-9410-D35B5DB67F66}" dt="2021-04-16T08:04:12.800" v="1521" actId="700"/>
          <ac:spMkLst>
            <pc:docMk/>
            <pc:sldMk cId="597304883" sldId="275"/>
            <ac:spMk id="5" creationId="{5B7F43D5-B821-8A45-86DA-C3185B868CA0}"/>
          </ac:spMkLst>
        </pc:spChg>
        <pc:spChg chg="del mod ord">
          <ac:chgData name="Gary Page" userId="62eb4e3b-c6ae-4fdb-9c62-870c8e90dbf2" providerId="ADAL" clId="{8202EF98-1764-FF49-9410-D35B5DB67F66}" dt="2021-04-16T08:04:12.800" v="1521" actId="700"/>
          <ac:spMkLst>
            <pc:docMk/>
            <pc:sldMk cId="597304883" sldId="275"/>
            <ac:spMk id="6" creationId="{9C39BC26-B379-D34E-A694-7BB3B04A8E21}"/>
          </ac:spMkLst>
        </pc:spChg>
        <pc:spChg chg="add del mod ord">
          <ac:chgData name="Gary Page" userId="62eb4e3b-c6ae-4fdb-9c62-870c8e90dbf2" providerId="ADAL" clId="{8202EF98-1764-FF49-9410-D35B5DB67F66}" dt="2021-04-16T08:04:16.584" v="1522"/>
          <ac:spMkLst>
            <pc:docMk/>
            <pc:sldMk cId="597304883" sldId="275"/>
            <ac:spMk id="7" creationId="{F11E331F-B47E-3F42-999F-247ADE4FA545}"/>
          </ac:spMkLst>
        </pc:spChg>
        <pc:spChg chg="add del mod ord">
          <ac:chgData name="Gary Page" userId="62eb4e3b-c6ae-4fdb-9c62-870c8e90dbf2" providerId="ADAL" clId="{8202EF98-1764-FF49-9410-D35B5DB67F66}" dt="2021-04-16T08:04:33.140" v="1525"/>
          <ac:spMkLst>
            <pc:docMk/>
            <pc:sldMk cId="597304883" sldId="275"/>
            <ac:spMk id="8" creationId="{95D767DF-9901-A149-9238-FB0738C913B9}"/>
          </ac:spMkLst>
        </pc:spChg>
        <pc:spChg chg="add mod">
          <ac:chgData name="Gary Page" userId="62eb4e3b-c6ae-4fdb-9c62-870c8e90dbf2" providerId="ADAL" clId="{8202EF98-1764-FF49-9410-D35B5DB67F66}" dt="2021-04-16T08:08:16.272" v="1567" actId="1076"/>
          <ac:spMkLst>
            <pc:docMk/>
            <pc:sldMk cId="597304883" sldId="275"/>
            <ac:spMk id="15" creationId="{0A7AEA28-48FD-194B-BC77-6AE891958526}"/>
          </ac:spMkLst>
        </pc:spChg>
        <pc:spChg chg="add del mod">
          <ac:chgData name="Gary Page" userId="62eb4e3b-c6ae-4fdb-9c62-870c8e90dbf2" providerId="ADAL" clId="{8202EF98-1764-FF49-9410-D35B5DB67F66}" dt="2021-04-16T08:08:19.019" v="1568" actId="478"/>
          <ac:spMkLst>
            <pc:docMk/>
            <pc:sldMk cId="597304883" sldId="275"/>
            <ac:spMk id="17" creationId="{8A317F95-0FD5-BC4D-8022-F8794261AAA7}"/>
          </ac:spMkLst>
        </pc:spChg>
        <pc:spChg chg="add mod">
          <ac:chgData name="Gary Page" userId="62eb4e3b-c6ae-4fdb-9c62-870c8e90dbf2" providerId="ADAL" clId="{8202EF98-1764-FF49-9410-D35B5DB67F66}" dt="2021-04-16T09:01:55.548" v="2193" actId="1076"/>
          <ac:spMkLst>
            <pc:docMk/>
            <pc:sldMk cId="597304883" sldId="275"/>
            <ac:spMk id="22" creationId="{715F1A59-2BCF-5241-A9A9-22266AE52EBE}"/>
          </ac:spMkLst>
        </pc:spChg>
        <pc:spChg chg="add mod">
          <ac:chgData name="Gary Page" userId="62eb4e3b-c6ae-4fdb-9c62-870c8e90dbf2" providerId="ADAL" clId="{8202EF98-1764-FF49-9410-D35B5DB67F66}" dt="2021-04-16T09:10:05.864" v="2531"/>
          <ac:spMkLst>
            <pc:docMk/>
            <pc:sldMk cId="597304883" sldId="275"/>
            <ac:spMk id="23" creationId="{1D70DEDA-F6DC-7245-B898-BE0E728E57BD}"/>
          </ac:spMkLst>
        </pc:spChg>
        <pc:picChg chg="add mod">
          <ac:chgData name="Gary Page" userId="62eb4e3b-c6ae-4fdb-9c62-870c8e90dbf2" providerId="ADAL" clId="{8202EF98-1764-FF49-9410-D35B5DB67F66}" dt="2021-04-16T08:08:36.534" v="1571" actId="14100"/>
          <ac:picMkLst>
            <pc:docMk/>
            <pc:sldMk cId="597304883" sldId="275"/>
            <ac:picMk id="10" creationId="{338F4ACA-6C5E-D348-8518-FF5A7E2C4536}"/>
          </ac:picMkLst>
        </pc:picChg>
        <pc:picChg chg="add del mod">
          <ac:chgData name="Gary Page" userId="62eb4e3b-c6ae-4fdb-9c62-870c8e90dbf2" providerId="ADAL" clId="{8202EF98-1764-FF49-9410-D35B5DB67F66}" dt="2021-04-16T08:08:06.127" v="1565" actId="478"/>
          <ac:picMkLst>
            <pc:docMk/>
            <pc:sldMk cId="597304883" sldId="275"/>
            <ac:picMk id="12" creationId="{5ACBD08C-4D6D-6643-BAC8-18921487D5C4}"/>
          </ac:picMkLst>
        </pc:picChg>
        <pc:picChg chg="add del mod">
          <ac:chgData name="Gary Page" userId="62eb4e3b-c6ae-4fdb-9c62-870c8e90dbf2" providerId="ADAL" clId="{8202EF98-1764-FF49-9410-D35B5DB67F66}" dt="2021-04-16T08:08:02.008" v="1564" actId="478"/>
          <ac:picMkLst>
            <pc:docMk/>
            <pc:sldMk cId="597304883" sldId="275"/>
            <ac:picMk id="14" creationId="{F87F1C04-47A6-7247-8246-AAAAF8DED881}"/>
          </ac:picMkLst>
        </pc:picChg>
        <pc:picChg chg="add mod">
          <ac:chgData name="Gary Page" userId="62eb4e3b-c6ae-4fdb-9c62-870c8e90dbf2" providerId="ADAL" clId="{8202EF98-1764-FF49-9410-D35B5DB67F66}" dt="2021-04-16T08:08:28.513" v="1570" actId="1076"/>
          <ac:picMkLst>
            <pc:docMk/>
            <pc:sldMk cId="597304883" sldId="275"/>
            <ac:picMk id="18" creationId="{A9548376-D017-1B45-8151-E38F12E1E47F}"/>
          </ac:picMkLst>
        </pc:picChg>
        <pc:picChg chg="add mod">
          <ac:chgData name="Gary Page" userId="62eb4e3b-c6ae-4fdb-9c62-870c8e90dbf2" providerId="ADAL" clId="{8202EF98-1764-FF49-9410-D35B5DB67F66}" dt="2021-04-16T08:09:04.581" v="1575" actId="14100"/>
          <ac:picMkLst>
            <pc:docMk/>
            <pc:sldMk cId="597304883" sldId="275"/>
            <ac:picMk id="19" creationId="{C366C1B9-D77F-8347-AB3B-B79D2B667481}"/>
          </ac:picMkLst>
        </pc:picChg>
        <pc:cxnChg chg="add">
          <ac:chgData name="Gary Page" userId="62eb4e3b-c6ae-4fdb-9c62-870c8e90dbf2" providerId="ADAL" clId="{8202EF98-1764-FF49-9410-D35B5DB67F66}" dt="2021-04-16T08:09:14.458" v="1576" actId="11529"/>
          <ac:cxnSpMkLst>
            <pc:docMk/>
            <pc:sldMk cId="597304883" sldId="275"/>
            <ac:cxnSpMk id="21" creationId="{5F733D37-B398-7349-9F60-6B3AB86A58D4}"/>
          </ac:cxnSpMkLst>
        </pc:cxnChg>
      </pc:sldChg>
      <pc:sldChg chg="del">
        <pc:chgData name="Gary Page" userId="62eb4e3b-c6ae-4fdb-9c62-870c8e90dbf2" providerId="ADAL" clId="{8202EF98-1764-FF49-9410-D35B5DB67F66}" dt="2021-04-16T07:35:07.089" v="0" actId="2696"/>
        <pc:sldMkLst>
          <pc:docMk/>
          <pc:sldMk cId="2749173659" sldId="275"/>
        </pc:sldMkLst>
      </pc:sldChg>
      <pc:sldChg chg="addSp delSp modSp new mod modClrScheme chgLayout">
        <pc:chgData name="Gary Page" userId="62eb4e3b-c6ae-4fdb-9c62-870c8e90dbf2" providerId="ADAL" clId="{8202EF98-1764-FF49-9410-D35B5DB67F66}" dt="2021-04-16T09:10:03.587" v="2530"/>
        <pc:sldMkLst>
          <pc:docMk/>
          <pc:sldMk cId="807828795" sldId="276"/>
        </pc:sldMkLst>
        <pc:spChg chg="del mod ord">
          <ac:chgData name="Gary Page" userId="62eb4e3b-c6ae-4fdb-9c62-870c8e90dbf2" providerId="ADAL" clId="{8202EF98-1764-FF49-9410-D35B5DB67F66}" dt="2021-04-16T08:09:58.812" v="1579" actId="700"/>
          <ac:spMkLst>
            <pc:docMk/>
            <pc:sldMk cId="807828795" sldId="276"/>
            <ac:spMk id="2" creationId="{E9B09E88-013E-164E-B88E-659982B3C8C7}"/>
          </ac:spMkLst>
        </pc:spChg>
        <pc:spChg chg="del mod ord">
          <ac:chgData name="Gary Page" userId="62eb4e3b-c6ae-4fdb-9c62-870c8e90dbf2" providerId="ADAL" clId="{8202EF98-1764-FF49-9410-D35B5DB67F66}" dt="2021-04-16T08:55:32.548" v="2136" actId="478"/>
          <ac:spMkLst>
            <pc:docMk/>
            <pc:sldMk cId="807828795" sldId="276"/>
            <ac:spMk id="3" creationId="{225D56B6-7802-6C44-95B1-ABFF7C99779E}"/>
          </ac:spMkLst>
        </pc:spChg>
        <pc:spChg chg="del mod ord">
          <ac:chgData name="Gary Page" userId="62eb4e3b-c6ae-4fdb-9c62-870c8e90dbf2" providerId="ADAL" clId="{8202EF98-1764-FF49-9410-D35B5DB67F66}" dt="2021-04-16T08:55:30.703" v="2135" actId="478"/>
          <ac:spMkLst>
            <pc:docMk/>
            <pc:sldMk cId="807828795" sldId="276"/>
            <ac:spMk id="4" creationId="{B6B8DEFB-5CEB-EA49-8754-8F0052193A7E}"/>
          </ac:spMkLst>
        </pc:spChg>
        <pc:spChg chg="mod ord">
          <ac:chgData name="Gary Page" userId="62eb4e3b-c6ae-4fdb-9c62-870c8e90dbf2" providerId="ADAL" clId="{8202EF98-1764-FF49-9410-D35B5DB67F66}" dt="2021-04-16T08:09:58.812" v="1579" actId="700"/>
          <ac:spMkLst>
            <pc:docMk/>
            <pc:sldMk cId="807828795" sldId="276"/>
            <ac:spMk id="5" creationId="{4D06BF19-D349-7B4A-B433-D4BBBEFA120A}"/>
          </ac:spMkLst>
        </pc:spChg>
        <pc:spChg chg="del mod ord">
          <ac:chgData name="Gary Page" userId="62eb4e3b-c6ae-4fdb-9c62-870c8e90dbf2" providerId="ADAL" clId="{8202EF98-1764-FF49-9410-D35B5DB67F66}" dt="2021-04-16T08:09:58.812" v="1579" actId="700"/>
          <ac:spMkLst>
            <pc:docMk/>
            <pc:sldMk cId="807828795" sldId="276"/>
            <ac:spMk id="6" creationId="{B1FDE85B-CC9B-5E42-8CA5-3D77830F8F52}"/>
          </ac:spMkLst>
        </pc:spChg>
        <pc:spChg chg="del">
          <ac:chgData name="Gary Page" userId="62eb4e3b-c6ae-4fdb-9c62-870c8e90dbf2" providerId="ADAL" clId="{8202EF98-1764-FF49-9410-D35B5DB67F66}" dt="2021-04-16T08:09:58.812" v="1579" actId="700"/>
          <ac:spMkLst>
            <pc:docMk/>
            <pc:sldMk cId="807828795" sldId="276"/>
            <ac:spMk id="7" creationId="{8CBF6906-44FF-ED43-99E7-E0CDA4BB69A4}"/>
          </ac:spMkLst>
        </pc:spChg>
        <pc:spChg chg="add mod ord">
          <ac:chgData name="Gary Page" userId="62eb4e3b-c6ae-4fdb-9c62-870c8e90dbf2" providerId="ADAL" clId="{8202EF98-1764-FF49-9410-D35B5DB67F66}" dt="2021-04-16T08:17:01.156" v="1717" actId="20577"/>
          <ac:spMkLst>
            <pc:docMk/>
            <pc:sldMk cId="807828795" sldId="276"/>
            <ac:spMk id="8" creationId="{ABCCB238-A658-564E-82BD-5C5084D41B3E}"/>
          </ac:spMkLst>
        </pc:spChg>
        <pc:spChg chg="add mod ord">
          <ac:chgData name="Gary Page" userId="62eb4e3b-c6ae-4fdb-9c62-870c8e90dbf2" providerId="ADAL" clId="{8202EF98-1764-FF49-9410-D35B5DB67F66}" dt="2021-04-16T08:20:21.579" v="1905" actId="20577"/>
          <ac:spMkLst>
            <pc:docMk/>
            <pc:sldMk cId="807828795" sldId="276"/>
            <ac:spMk id="9" creationId="{0A24D0A5-314B-1044-9828-E3DA52939098}"/>
          </ac:spMkLst>
        </pc:spChg>
        <pc:spChg chg="add mod">
          <ac:chgData name="Gary Page" userId="62eb4e3b-c6ae-4fdb-9c62-870c8e90dbf2" providerId="ADAL" clId="{8202EF98-1764-FF49-9410-D35B5DB67F66}" dt="2021-04-16T09:10:03.587" v="2530"/>
          <ac:spMkLst>
            <pc:docMk/>
            <pc:sldMk cId="807828795" sldId="276"/>
            <ac:spMk id="13" creationId="{95787101-EE3C-CB4A-BAEE-FF9F0475C276}"/>
          </ac:spMkLst>
        </pc:spChg>
        <pc:picChg chg="add mod">
          <ac:chgData name="Gary Page" userId="62eb4e3b-c6ae-4fdb-9c62-870c8e90dbf2" providerId="ADAL" clId="{8202EF98-1764-FF49-9410-D35B5DB67F66}" dt="2021-04-16T08:18:54.424" v="1743" actId="14100"/>
          <ac:picMkLst>
            <pc:docMk/>
            <pc:sldMk cId="807828795" sldId="276"/>
            <ac:picMk id="10" creationId="{57A5CB68-FE83-E44D-9614-686574D1E3F8}"/>
          </ac:picMkLst>
        </pc:picChg>
        <pc:picChg chg="add mod">
          <ac:chgData name="Gary Page" userId="62eb4e3b-c6ae-4fdb-9c62-870c8e90dbf2" providerId="ADAL" clId="{8202EF98-1764-FF49-9410-D35B5DB67F66}" dt="2021-04-16T08:18:27.345" v="1736" actId="1076"/>
          <ac:picMkLst>
            <pc:docMk/>
            <pc:sldMk cId="807828795" sldId="276"/>
            <ac:picMk id="12" creationId="{F4F445E3-3182-424D-B44C-33D3D8A47AAA}"/>
          </ac:picMkLst>
        </pc:picChg>
      </pc:sldChg>
      <pc:sldChg chg="addSp delSp modSp new del mod">
        <pc:chgData name="Gary Page" userId="62eb4e3b-c6ae-4fdb-9c62-870c8e90dbf2" providerId="ADAL" clId="{8202EF98-1764-FF49-9410-D35B5DB67F66}" dt="2021-04-16T08:09:34.708" v="1577" actId="2696"/>
        <pc:sldMkLst>
          <pc:docMk/>
          <pc:sldMk cId="3312817281" sldId="276"/>
        </pc:sldMkLst>
        <pc:spChg chg="del">
          <ac:chgData name="Gary Page" userId="62eb4e3b-c6ae-4fdb-9c62-870c8e90dbf2" providerId="ADAL" clId="{8202EF98-1764-FF49-9410-D35B5DB67F66}" dt="2021-04-16T08:06:11.834" v="1550"/>
          <ac:spMkLst>
            <pc:docMk/>
            <pc:sldMk cId="3312817281" sldId="276"/>
            <ac:spMk id="6" creationId="{596D31B3-91CE-B849-B0A5-6E8C9B7B5BDD}"/>
          </ac:spMkLst>
        </pc:spChg>
        <pc:spChg chg="del">
          <ac:chgData name="Gary Page" userId="62eb4e3b-c6ae-4fdb-9c62-870c8e90dbf2" providerId="ADAL" clId="{8202EF98-1764-FF49-9410-D35B5DB67F66}" dt="2021-04-16T08:06:15.932" v="1553"/>
          <ac:spMkLst>
            <pc:docMk/>
            <pc:sldMk cId="3312817281" sldId="276"/>
            <ac:spMk id="7" creationId="{10C706A7-04DE-074A-9700-73A6F7353DD6}"/>
          </ac:spMkLst>
        </pc:spChg>
        <pc:picChg chg="add mod">
          <ac:chgData name="Gary Page" userId="62eb4e3b-c6ae-4fdb-9c62-870c8e90dbf2" providerId="ADAL" clId="{8202EF98-1764-FF49-9410-D35B5DB67F66}" dt="2021-04-16T08:06:47.026" v="1562" actId="14100"/>
          <ac:picMkLst>
            <pc:docMk/>
            <pc:sldMk cId="3312817281" sldId="276"/>
            <ac:picMk id="9" creationId="{6E01033E-0552-B14A-821D-3B0ED758ED94}"/>
          </ac:picMkLst>
        </pc:picChg>
        <pc:picChg chg="add mod">
          <ac:chgData name="Gary Page" userId="62eb4e3b-c6ae-4fdb-9c62-870c8e90dbf2" providerId="ADAL" clId="{8202EF98-1764-FF49-9410-D35B5DB67F66}" dt="2021-04-16T08:06:56.217" v="1563" actId="1076"/>
          <ac:picMkLst>
            <pc:docMk/>
            <pc:sldMk cId="3312817281" sldId="276"/>
            <ac:picMk id="11" creationId="{7F21CD25-F86A-E246-B3BF-30D46AC5ADF4}"/>
          </ac:picMkLst>
        </pc:picChg>
      </pc:sldChg>
      <pc:sldChg chg="addSp delSp modSp new mod">
        <pc:chgData name="Gary Page" userId="62eb4e3b-c6ae-4fdb-9c62-870c8e90dbf2" providerId="ADAL" clId="{8202EF98-1764-FF49-9410-D35B5DB67F66}" dt="2021-04-16T09:10:01.027" v="2529"/>
        <pc:sldMkLst>
          <pc:docMk/>
          <pc:sldMk cId="2594448264" sldId="277"/>
        </pc:sldMkLst>
        <pc:spChg chg="mod">
          <ac:chgData name="Gary Page" userId="62eb4e3b-c6ae-4fdb-9c62-870c8e90dbf2" providerId="ADAL" clId="{8202EF98-1764-FF49-9410-D35B5DB67F66}" dt="2021-04-16T08:19:16.598" v="1766" actId="20577"/>
          <ac:spMkLst>
            <pc:docMk/>
            <pc:sldMk cId="2594448264" sldId="277"/>
            <ac:spMk id="2" creationId="{676BF7E8-8353-724B-B245-0327F2D50E8C}"/>
          </ac:spMkLst>
        </pc:spChg>
        <pc:spChg chg="del">
          <ac:chgData name="Gary Page" userId="62eb4e3b-c6ae-4fdb-9c62-870c8e90dbf2" providerId="ADAL" clId="{8202EF98-1764-FF49-9410-D35B5DB67F66}" dt="2021-04-16T08:55:44.338" v="2140" actId="478"/>
          <ac:spMkLst>
            <pc:docMk/>
            <pc:sldMk cId="2594448264" sldId="277"/>
            <ac:spMk id="3" creationId="{37970B73-F8C4-1E4F-8618-55EDFBEAC5AC}"/>
          </ac:spMkLst>
        </pc:spChg>
        <pc:spChg chg="del">
          <ac:chgData name="Gary Page" userId="62eb4e3b-c6ae-4fdb-9c62-870c8e90dbf2" providerId="ADAL" clId="{8202EF98-1764-FF49-9410-D35B5DB67F66}" dt="2021-04-16T08:55:42.078" v="2139" actId="478"/>
          <ac:spMkLst>
            <pc:docMk/>
            <pc:sldMk cId="2594448264" sldId="277"/>
            <ac:spMk id="4" creationId="{F6B7DF7D-80CB-3641-8287-0435F0396AD9}"/>
          </ac:spMkLst>
        </pc:spChg>
        <pc:spChg chg="add del mod">
          <ac:chgData name="Gary Page" userId="62eb4e3b-c6ae-4fdb-9c62-870c8e90dbf2" providerId="ADAL" clId="{8202EF98-1764-FF49-9410-D35B5DB67F66}" dt="2021-04-16T08:55:39.191" v="2138" actId="478"/>
          <ac:spMkLst>
            <pc:docMk/>
            <pc:sldMk cId="2594448264" sldId="277"/>
            <ac:spMk id="6" creationId="{CCA42A70-7BE5-4D49-9FD8-C2962AFEF87D}"/>
          </ac:spMkLst>
        </pc:spChg>
        <pc:spChg chg="add del mod">
          <ac:chgData name="Gary Page" userId="62eb4e3b-c6ae-4fdb-9c62-870c8e90dbf2" providerId="ADAL" clId="{8202EF98-1764-FF49-9410-D35B5DB67F66}" dt="2021-04-16T08:55:39.191" v="2138" actId="478"/>
          <ac:spMkLst>
            <pc:docMk/>
            <pc:sldMk cId="2594448264" sldId="277"/>
            <ac:spMk id="10" creationId="{0B353408-B5AC-7849-9A15-CF762FB53392}"/>
          </ac:spMkLst>
        </pc:spChg>
        <pc:spChg chg="add del mod">
          <ac:chgData name="Gary Page" userId="62eb4e3b-c6ae-4fdb-9c62-870c8e90dbf2" providerId="ADAL" clId="{8202EF98-1764-FF49-9410-D35B5DB67F66}" dt="2021-04-16T09:09:39.910" v="2525"/>
          <ac:spMkLst>
            <pc:docMk/>
            <pc:sldMk cId="2594448264" sldId="277"/>
            <ac:spMk id="11" creationId="{0DF34AAC-3204-1E4C-A79B-239FEEBB1460}"/>
          </ac:spMkLst>
        </pc:spChg>
        <pc:spChg chg="add del mod">
          <ac:chgData name="Gary Page" userId="62eb4e3b-c6ae-4fdb-9c62-870c8e90dbf2" providerId="ADAL" clId="{8202EF98-1764-FF49-9410-D35B5DB67F66}" dt="2021-04-16T09:09:39.910" v="2525"/>
          <ac:spMkLst>
            <pc:docMk/>
            <pc:sldMk cId="2594448264" sldId="277"/>
            <ac:spMk id="12" creationId="{6DC79E30-97F4-EB4B-808C-D9BD236A95DF}"/>
          </ac:spMkLst>
        </pc:spChg>
        <pc:spChg chg="add del mod">
          <ac:chgData name="Gary Page" userId="62eb4e3b-c6ae-4fdb-9c62-870c8e90dbf2" providerId="ADAL" clId="{8202EF98-1764-FF49-9410-D35B5DB67F66}" dt="2021-04-16T09:09:54.097" v="2528"/>
          <ac:spMkLst>
            <pc:docMk/>
            <pc:sldMk cId="2594448264" sldId="277"/>
            <ac:spMk id="13" creationId="{2573836D-E87E-4148-B219-7B40016F5255}"/>
          </ac:spMkLst>
        </pc:spChg>
        <pc:spChg chg="add del mod">
          <ac:chgData name="Gary Page" userId="62eb4e3b-c6ae-4fdb-9c62-870c8e90dbf2" providerId="ADAL" clId="{8202EF98-1764-FF49-9410-D35B5DB67F66}" dt="2021-04-16T09:09:54.097" v="2528"/>
          <ac:spMkLst>
            <pc:docMk/>
            <pc:sldMk cId="2594448264" sldId="277"/>
            <ac:spMk id="14" creationId="{FBF389D6-008B-344F-959A-DC81E46176E0}"/>
          </ac:spMkLst>
        </pc:spChg>
        <pc:spChg chg="add mod">
          <ac:chgData name="Gary Page" userId="62eb4e3b-c6ae-4fdb-9c62-870c8e90dbf2" providerId="ADAL" clId="{8202EF98-1764-FF49-9410-D35B5DB67F66}" dt="2021-04-16T09:10:01.027" v="2529"/>
          <ac:spMkLst>
            <pc:docMk/>
            <pc:sldMk cId="2594448264" sldId="277"/>
            <ac:spMk id="15" creationId="{77F332D1-3E7C-E542-922A-CBDF655E71D0}"/>
          </ac:spMkLst>
        </pc:spChg>
        <pc:picChg chg="add mod">
          <ac:chgData name="Gary Page" userId="62eb4e3b-c6ae-4fdb-9c62-870c8e90dbf2" providerId="ADAL" clId="{8202EF98-1764-FF49-9410-D35B5DB67F66}" dt="2021-04-16T08:22:01.884" v="1960" actId="1076"/>
          <ac:picMkLst>
            <pc:docMk/>
            <pc:sldMk cId="2594448264" sldId="277"/>
            <ac:picMk id="8" creationId="{58519F8C-9874-C94B-87DD-B226A22EE6B5}"/>
          </ac:picMkLst>
        </pc:picChg>
      </pc:sldChg>
      <pc:sldChg chg="del">
        <pc:chgData name="Gary Page" userId="62eb4e3b-c6ae-4fdb-9c62-870c8e90dbf2" providerId="ADAL" clId="{8202EF98-1764-FF49-9410-D35B5DB67F66}" dt="2021-04-16T07:35:07.089" v="0" actId="2696"/>
        <pc:sldMkLst>
          <pc:docMk/>
          <pc:sldMk cId="4145574321" sldId="277"/>
        </pc:sldMkLst>
      </pc:sldChg>
      <pc:sldChg chg="addSp delSp modSp new mod">
        <pc:chgData name="Gary Page" userId="62eb4e3b-c6ae-4fdb-9c62-870c8e90dbf2" providerId="ADAL" clId="{8202EF98-1764-FF49-9410-D35B5DB67F66}" dt="2021-04-16T09:09:48.098" v="2526" actId="478"/>
        <pc:sldMkLst>
          <pc:docMk/>
          <pc:sldMk cId="2380189671" sldId="278"/>
        </pc:sldMkLst>
        <pc:spChg chg="mod">
          <ac:chgData name="Gary Page" userId="62eb4e3b-c6ae-4fdb-9c62-870c8e90dbf2" providerId="ADAL" clId="{8202EF98-1764-FF49-9410-D35B5DB67F66}" dt="2021-04-16T08:22:59.440" v="1973" actId="20577"/>
          <ac:spMkLst>
            <pc:docMk/>
            <pc:sldMk cId="2380189671" sldId="278"/>
            <ac:spMk id="2" creationId="{1D02833D-4AA7-D647-B38F-672D06CF7860}"/>
          </ac:spMkLst>
        </pc:spChg>
        <pc:spChg chg="del">
          <ac:chgData name="Gary Page" userId="62eb4e3b-c6ae-4fdb-9c62-870c8e90dbf2" providerId="ADAL" clId="{8202EF98-1764-FF49-9410-D35B5DB67F66}" dt="2021-04-16T08:55:51.572" v="2142" actId="478"/>
          <ac:spMkLst>
            <pc:docMk/>
            <pc:sldMk cId="2380189671" sldId="278"/>
            <ac:spMk id="3" creationId="{C1BB60DC-B4F6-8846-B4CE-A3D36AFB42EC}"/>
          </ac:spMkLst>
        </pc:spChg>
        <pc:spChg chg="del">
          <ac:chgData name="Gary Page" userId="62eb4e3b-c6ae-4fdb-9c62-870c8e90dbf2" providerId="ADAL" clId="{8202EF98-1764-FF49-9410-D35B5DB67F66}" dt="2021-04-16T08:55:49.142" v="2141" actId="478"/>
          <ac:spMkLst>
            <pc:docMk/>
            <pc:sldMk cId="2380189671" sldId="278"/>
            <ac:spMk id="4" creationId="{8004F0AE-1602-D349-8467-6B361B0001BA}"/>
          </ac:spMkLst>
        </pc:spChg>
        <pc:spChg chg="mod">
          <ac:chgData name="Gary Page" userId="62eb4e3b-c6ae-4fdb-9c62-870c8e90dbf2" providerId="ADAL" clId="{8202EF98-1764-FF49-9410-D35B5DB67F66}" dt="2021-04-16T08:39:26.704" v="2049" actId="14100"/>
          <ac:spMkLst>
            <pc:docMk/>
            <pc:sldMk cId="2380189671" sldId="278"/>
            <ac:spMk id="6" creationId="{8330EC3F-1B35-A44C-A257-5F6A8E479DC4}"/>
          </ac:spMkLst>
        </pc:spChg>
        <pc:spChg chg="add del mod">
          <ac:chgData name="Gary Page" userId="62eb4e3b-c6ae-4fdb-9c62-870c8e90dbf2" providerId="ADAL" clId="{8202EF98-1764-FF49-9410-D35B5DB67F66}" dt="2021-04-16T09:09:48.098" v="2526" actId="478"/>
          <ac:spMkLst>
            <pc:docMk/>
            <pc:sldMk cId="2380189671" sldId="278"/>
            <ac:spMk id="11" creationId="{A3303452-E490-064A-84C6-ED71D1B60B4F}"/>
          </ac:spMkLst>
        </pc:spChg>
        <pc:spChg chg="add mod">
          <ac:chgData name="Gary Page" userId="62eb4e3b-c6ae-4fdb-9c62-870c8e90dbf2" providerId="ADAL" clId="{8202EF98-1764-FF49-9410-D35B5DB67F66}" dt="2021-04-16T09:09:12.125" v="2519"/>
          <ac:spMkLst>
            <pc:docMk/>
            <pc:sldMk cId="2380189671" sldId="278"/>
            <ac:spMk id="12" creationId="{A41369A5-9470-B741-9F1E-E70D522FD073}"/>
          </ac:spMkLst>
        </pc:spChg>
        <pc:picChg chg="add mod">
          <ac:chgData name="Gary Page" userId="62eb4e3b-c6ae-4fdb-9c62-870c8e90dbf2" providerId="ADAL" clId="{8202EF98-1764-FF49-9410-D35B5DB67F66}" dt="2021-04-16T08:39:52.916" v="2057" actId="14100"/>
          <ac:picMkLst>
            <pc:docMk/>
            <pc:sldMk cId="2380189671" sldId="278"/>
            <ac:picMk id="8" creationId="{735D43DA-0767-1E41-AA6B-F05BC86687B0}"/>
          </ac:picMkLst>
        </pc:picChg>
        <pc:picChg chg="add mod">
          <ac:chgData name="Gary Page" userId="62eb4e3b-c6ae-4fdb-9c62-870c8e90dbf2" providerId="ADAL" clId="{8202EF98-1764-FF49-9410-D35B5DB67F66}" dt="2021-04-16T08:40:06.709" v="2058" actId="1076"/>
          <ac:picMkLst>
            <pc:docMk/>
            <pc:sldMk cId="2380189671" sldId="278"/>
            <ac:picMk id="10" creationId="{229DAE2D-D9E8-224B-B78C-CD55335FA0B4}"/>
          </ac:picMkLst>
        </pc:picChg>
      </pc:sldChg>
      <pc:sldChg chg="del">
        <pc:chgData name="Gary Page" userId="62eb4e3b-c6ae-4fdb-9c62-870c8e90dbf2" providerId="ADAL" clId="{8202EF98-1764-FF49-9410-D35B5DB67F66}" dt="2021-04-16T07:35:07.089" v="0" actId="2696"/>
        <pc:sldMkLst>
          <pc:docMk/>
          <pc:sldMk cId="3179322008" sldId="278"/>
        </pc:sldMkLst>
      </pc:sldChg>
      <pc:sldChg chg="new del">
        <pc:chgData name="Gary Page" userId="62eb4e3b-c6ae-4fdb-9c62-870c8e90dbf2" providerId="ADAL" clId="{8202EF98-1764-FF49-9410-D35B5DB67F66}" dt="2021-04-16T08:56:16.326" v="2144" actId="680"/>
        <pc:sldMkLst>
          <pc:docMk/>
          <pc:sldMk cId="4183468834" sldId="279"/>
        </pc:sldMkLst>
      </pc:sldChg>
      <pc:sldChg chg="addSp delSp modSp new mod">
        <pc:chgData name="Gary Page" userId="62eb4e3b-c6ae-4fdb-9c62-870c8e90dbf2" providerId="ADAL" clId="{8202EF98-1764-FF49-9410-D35B5DB67F66}" dt="2021-04-16T09:09:30.828" v="2523" actId="478"/>
        <pc:sldMkLst>
          <pc:docMk/>
          <pc:sldMk cId="4290612555" sldId="279"/>
        </pc:sldMkLst>
        <pc:spChg chg="mod">
          <ac:chgData name="Gary Page" userId="62eb4e3b-c6ae-4fdb-9c62-870c8e90dbf2" providerId="ADAL" clId="{8202EF98-1764-FF49-9410-D35B5DB67F66}" dt="2021-04-16T09:08:51.654" v="2511" actId="20577"/>
          <ac:spMkLst>
            <pc:docMk/>
            <pc:sldMk cId="4290612555" sldId="279"/>
            <ac:spMk id="2" creationId="{AD9172B9-1989-1A47-ACA9-C87D9B4C4863}"/>
          </ac:spMkLst>
        </pc:spChg>
        <pc:spChg chg="del">
          <ac:chgData name="Gary Page" userId="62eb4e3b-c6ae-4fdb-9c62-870c8e90dbf2" providerId="ADAL" clId="{8202EF98-1764-FF49-9410-D35B5DB67F66}" dt="2021-04-16T09:09:30.828" v="2523" actId="478"/>
          <ac:spMkLst>
            <pc:docMk/>
            <pc:sldMk cId="4290612555" sldId="279"/>
            <ac:spMk id="3" creationId="{B2A48870-7BAE-DA47-A3C2-122C33996FBB}"/>
          </ac:spMkLst>
        </pc:spChg>
        <pc:spChg chg="mod">
          <ac:chgData name="Gary Page" userId="62eb4e3b-c6ae-4fdb-9c62-870c8e90dbf2" providerId="ADAL" clId="{8202EF98-1764-FF49-9410-D35B5DB67F66}" dt="2021-04-16T09:08:55.075" v="2518" actId="20577"/>
          <ac:spMkLst>
            <pc:docMk/>
            <pc:sldMk cId="4290612555" sldId="279"/>
            <ac:spMk id="6" creationId="{B0713BD2-E4CB-8945-89B3-A84FE4736F5B}"/>
          </ac:spMkLst>
        </pc:spChg>
        <pc:spChg chg="add del mod">
          <ac:chgData name="Gary Page" userId="62eb4e3b-c6ae-4fdb-9c62-870c8e90dbf2" providerId="ADAL" clId="{8202EF98-1764-FF49-9410-D35B5DB67F66}" dt="2021-04-16T09:09:15.488" v="2521"/>
          <ac:spMkLst>
            <pc:docMk/>
            <pc:sldMk cId="4290612555" sldId="279"/>
            <ac:spMk id="11" creationId="{FB347F1B-E706-2047-BEA9-FD5DFA7E9F11}"/>
          </ac:spMkLst>
        </pc:spChg>
        <pc:picChg chg="add mod">
          <ac:chgData name="Gary Page" userId="62eb4e3b-c6ae-4fdb-9c62-870c8e90dbf2" providerId="ADAL" clId="{8202EF98-1764-FF49-9410-D35B5DB67F66}" dt="2021-04-16T09:04:51.004" v="2403" actId="14100"/>
          <ac:picMkLst>
            <pc:docMk/>
            <pc:sldMk cId="4290612555" sldId="279"/>
            <ac:picMk id="8" creationId="{24D42312-5326-3742-A579-A20229DFC0F9}"/>
          </ac:picMkLst>
        </pc:picChg>
        <pc:picChg chg="add mod">
          <ac:chgData name="Gary Page" userId="62eb4e3b-c6ae-4fdb-9c62-870c8e90dbf2" providerId="ADAL" clId="{8202EF98-1764-FF49-9410-D35B5DB67F66}" dt="2021-04-16T09:05:08.813" v="2406" actId="1076"/>
          <ac:picMkLst>
            <pc:docMk/>
            <pc:sldMk cId="4290612555" sldId="279"/>
            <ac:picMk id="10" creationId="{07731071-F1E0-7443-B778-56FD749A5B3F}"/>
          </ac:picMkLst>
        </pc:picChg>
      </pc:sldChg>
      <pc:sldChg chg="addSp delSp modSp new mod">
        <pc:chgData name="Gary Page" userId="62eb4e3b-c6ae-4fdb-9c62-870c8e90dbf2" providerId="ADAL" clId="{8202EF98-1764-FF49-9410-D35B5DB67F66}" dt="2021-04-16T09:09:26.226" v="2522" actId="478"/>
        <pc:sldMkLst>
          <pc:docMk/>
          <pc:sldMk cId="429390315" sldId="280"/>
        </pc:sldMkLst>
        <pc:spChg chg="mod">
          <ac:chgData name="Gary Page" userId="62eb4e3b-c6ae-4fdb-9c62-870c8e90dbf2" providerId="ADAL" clId="{8202EF98-1764-FF49-9410-D35B5DB67F66}" dt="2021-04-16T09:06:08.991" v="2482" actId="20577"/>
          <ac:spMkLst>
            <pc:docMk/>
            <pc:sldMk cId="429390315" sldId="280"/>
            <ac:spMk id="2" creationId="{EC726866-26BE-6943-AABD-DF0167B0B102}"/>
          </ac:spMkLst>
        </pc:spChg>
        <pc:spChg chg="del">
          <ac:chgData name="Gary Page" userId="62eb4e3b-c6ae-4fdb-9c62-870c8e90dbf2" providerId="ADAL" clId="{8202EF98-1764-FF49-9410-D35B5DB67F66}" dt="2021-04-16T09:09:26.226" v="2522" actId="478"/>
          <ac:spMkLst>
            <pc:docMk/>
            <pc:sldMk cId="429390315" sldId="280"/>
            <ac:spMk id="3" creationId="{5BE83254-4D5C-394B-AB04-01D8AFFF78F0}"/>
          </ac:spMkLst>
        </pc:spChg>
        <pc:spChg chg="del mod">
          <ac:chgData name="Gary Page" userId="62eb4e3b-c6ae-4fdb-9c62-870c8e90dbf2" providerId="ADAL" clId="{8202EF98-1764-FF49-9410-D35B5DB67F66}" dt="2021-04-16T09:06:17.621" v="2484"/>
          <ac:spMkLst>
            <pc:docMk/>
            <pc:sldMk cId="429390315" sldId="280"/>
            <ac:spMk id="6" creationId="{B81D8D41-B7CF-2C4C-B231-EFF1296EE136}"/>
          </ac:spMkLst>
        </pc:spChg>
        <pc:spChg chg="add del mod">
          <ac:chgData name="Gary Page" userId="62eb4e3b-c6ae-4fdb-9c62-870c8e90dbf2" providerId="ADAL" clId="{8202EF98-1764-FF49-9410-D35B5DB67F66}" dt="2021-04-16T09:06:49.088" v="2489"/>
          <ac:spMkLst>
            <pc:docMk/>
            <pc:sldMk cId="429390315" sldId="280"/>
            <ac:spMk id="10" creationId="{F5EEFA88-F50E-F741-8369-873CA90B0679}"/>
          </ac:spMkLst>
        </pc:spChg>
        <pc:picChg chg="add del mod">
          <ac:chgData name="Gary Page" userId="62eb4e3b-c6ae-4fdb-9c62-870c8e90dbf2" providerId="ADAL" clId="{8202EF98-1764-FF49-9410-D35B5DB67F66}" dt="2021-04-16T09:06:38.795" v="2487" actId="478"/>
          <ac:picMkLst>
            <pc:docMk/>
            <pc:sldMk cId="429390315" sldId="280"/>
            <ac:picMk id="8" creationId="{A04D12A3-848C-4340-9949-7C849F94AAB0}"/>
          </ac:picMkLst>
        </pc:picChg>
        <pc:picChg chg="add mod">
          <ac:chgData name="Gary Page" userId="62eb4e3b-c6ae-4fdb-9c62-870c8e90dbf2" providerId="ADAL" clId="{8202EF98-1764-FF49-9410-D35B5DB67F66}" dt="2021-04-16T09:07:22.092" v="2498" actId="1076"/>
          <ac:picMkLst>
            <pc:docMk/>
            <pc:sldMk cId="429390315" sldId="280"/>
            <ac:picMk id="12" creationId="{63B16EDC-800D-8A4A-BBB7-76D36A60DAE7}"/>
          </ac:picMkLst>
        </pc:picChg>
        <pc:picChg chg="add mod">
          <ac:chgData name="Gary Page" userId="62eb4e3b-c6ae-4fdb-9c62-870c8e90dbf2" providerId="ADAL" clId="{8202EF98-1764-FF49-9410-D35B5DB67F66}" dt="2021-04-16T09:08:10.952" v="2501" actId="1076"/>
          <ac:picMkLst>
            <pc:docMk/>
            <pc:sldMk cId="429390315" sldId="280"/>
            <ac:picMk id="14" creationId="{C22A3F75-A4AE-DC40-AE7A-3E6D7C616737}"/>
          </ac:picMkLst>
        </pc:picChg>
      </pc:sldChg>
      <pc:sldChg chg="delSp modSp new mod">
        <pc:chgData name="Gary Page" userId="62eb4e3b-c6ae-4fdb-9c62-870c8e90dbf2" providerId="ADAL" clId="{8202EF98-1764-FF49-9410-D35B5DB67F66}" dt="2021-04-16T14:29:31.832" v="2960" actId="20577"/>
        <pc:sldMkLst>
          <pc:docMk/>
          <pc:sldMk cId="3009780768" sldId="281"/>
        </pc:sldMkLst>
        <pc:spChg chg="mod">
          <ac:chgData name="Gary Page" userId="62eb4e3b-c6ae-4fdb-9c62-870c8e90dbf2" providerId="ADAL" clId="{8202EF98-1764-FF49-9410-D35B5DB67F66}" dt="2021-04-16T14:27:54.506" v="2759" actId="20577"/>
          <ac:spMkLst>
            <pc:docMk/>
            <pc:sldMk cId="3009780768" sldId="281"/>
            <ac:spMk id="2" creationId="{08987263-ABC0-8A44-9177-5437A0C1AA48}"/>
          </ac:spMkLst>
        </pc:spChg>
        <pc:spChg chg="del">
          <ac:chgData name="Gary Page" userId="62eb4e3b-c6ae-4fdb-9c62-870c8e90dbf2" providerId="ADAL" clId="{8202EF98-1764-FF49-9410-D35B5DB67F66}" dt="2021-04-16T14:28:49.497" v="2885" actId="478"/>
          <ac:spMkLst>
            <pc:docMk/>
            <pc:sldMk cId="3009780768" sldId="281"/>
            <ac:spMk id="3" creationId="{CC857624-7CE2-2E40-AB53-92430B311297}"/>
          </ac:spMkLst>
        </pc:spChg>
        <pc:spChg chg="mod">
          <ac:chgData name="Gary Page" userId="62eb4e3b-c6ae-4fdb-9c62-870c8e90dbf2" providerId="ADAL" clId="{8202EF98-1764-FF49-9410-D35B5DB67F66}" dt="2021-04-16T14:29:31.832" v="2960" actId="20577"/>
          <ac:spMkLst>
            <pc:docMk/>
            <pc:sldMk cId="3009780768" sldId="281"/>
            <ac:spMk id="6" creationId="{8C7E774B-5E82-9745-8E10-F8508D19350E}"/>
          </ac:spMkLst>
        </pc:spChg>
      </pc:sldChg>
      <pc:sldMasterChg chg="modSp modSldLayout">
        <pc:chgData name="Gary Page" userId="62eb4e3b-c6ae-4fdb-9c62-870c8e90dbf2" providerId="ADAL" clId="{8202EF98-1764-FF49-9410-D35B5DB67F66}" dt="2021-04-16T08:54:16.498" v="2122"/>
        <pc:sldMasterMkLst>
          <pc:docMk/>
          <pc:sldMasterMk cId="0" sldId="2147483772"/>
        </pc:sldMasterMkLst>
        <pc:spChg chg="mod">
          <ac:chgData name="Gary Page" userId="62eb4e3b-c6ae-4fdb-9c62-870c8e90dbf2" providerId="ADAL" clId="{8202EF98-1764-FF49-9410-D35B5DB67F66}" dt="2021-04-16T08:54:10.934" v="2121"/>
          <ac:spMkLst>
            <pc:docMk/>
            <pc:sldMasterMk cId="0" sldId="2147483772"/>
            <ac:spMk id="3" creationId="{00000000-0000-0000-0000-000000000000}"/>
          </ac:spMkLst>
        </pc:spChg>
        <pc:sldLayoutChg chg="modSp mod">
          <pc:chgData name="Gary Page" userId="62eb4e3b-c6ae-4fdb-9c62-870c8e90dbf2" providerId="ADAL" clId="{8202EF98-1764-FF49-9410-D35B5DB67F66}" dt="2021-04-16T08:53:42.814" v="2120" actId="20577"/>
          <pc:sldLayoutMkLst>
            <pc:docMk/>
            <pc:sldMasterMk cId="0" sldId="2147483772"/>
            <pc:sldLayoutMk cId="0" sldId="2147483773"/>
          </pc:sldLayoutMkLst>
          <pc:spChg chg="mod">
            <ac:chgData name="Gary Page" userId="62eb4e3b-c6ae-4fdb-9c62-870c8e90dbf2" providerId="ADAL" clId="{8202EF98-1764-FF49-9410-D35B5DB67F66}" dt="2021-04-16T08:53:42.814" v="2120" actId="20577"/>
            <ac:spMkLst>
              <pc:docMk/>
              <pc:sldMasterMk cId="0" sldId="2147483772"/>
              <pc:sldLayoutMk cId="0" sldId="2147483773"/>
              <ac:spMk id="17" creationId="{00000000-0000-0000-0000-000000000000}"/>
            </ac:spMkLst>
          </pc:spChg>
        </pc:sldLayoutChg>
        <pc:sldLayoutChg chg="modSp">
          <pc:chgData name="Gary Page" userId="62eb4e3b-c6ae-4fdb-9c62-870c8e90dbf2" providerId="ADAL" clId="{8202EF98-1764-FF49-9410-D35B5DB67F66}" dt="2021-04-16T08:54:16.498" v="2122"/>
          <pc:sldLayoutMkLst>
            <pc:docMk/>
            <pc:sldMasterMk cId="0" sldId="2147483772"/>
            <pc:sldLayoutMk cId="0" sldId="2147483774"/>
          </pc:sldLayoutMkLst>
          <pc:spChg chg="mod">
            <ac:chgData name="Gary Page" userId="62eb4e3b-c6ae-4fdb-9c62-870c8e90dbf2" providerId="ADAL" clId="{8202EF98-1764-FF49-9410-D35B5DB67F66}" dt="2021-04-16T08:54:16.498" v="2122"/>
            <ac:spMkLst>
              <pc:docMk/>
              <pc:sldMasterMk cId="0" sldId="2147483772"/>
              <pc:sldLayoutMk cId="0" sldId="2147483774"/>
              <ac:spMk id="5" creationId="{00000000-0000-0000-0000-000000000000}"/>
            </ac:spMkLst>
          </pc:spChg>
        </pc:sldLayoutChg>
      </pc:sldMasterChg>
    </pc:docChg>
  </pc:docChgLst>
  <pc:docChgLst>
    <pc:chgData name="Gary Page" userId="62eb4e3b-c6ae-4fdb-9c62-870c8e90dbf2" providerId="ADAL" clId="{DDE00293-6FE8-9F49-AF3A-B29C88ABC21B}"/>
    <pc:docChg chg="modSld">
      <pc:chgData name="Gary Page" userId="62eb4e3b-c6ae-4fdb-9c62-870c8e90dbf2" providerId="ADAL" clId="{DDE00293-6FE8-9F49-AF3A-B29C88ABC21B}" dt="2022-11-29T10:41:13.877" v="1" actId="729"/>
      <pc:docMkLst>
        <pc:docMk/>
      </pc:docMkLst>
      <pc:sldChg chg="addSp modSp">
        <pc:chgData name="Gary Page" userId="62eb4e3b-c6ae-4fdb-9c62-870c8e90dbf2" providerId="ADAL" clId="{DDE00293-6FE8-9F49-AF3A-B29C88ABC21B}" dt="2022-11-29T10:41:02.230" v="0"/>
        <pc:sldMkLst>
          <pc:docMk/>
          <pc:sldMk cId="0" sldId="256"/>
        </pc:sldMkLst>
        <pc:spChg chg="add mod">
          <ac:chgData name="Gary Page" userId="62eb4e3b-c6ae-4fdb-9c62-870c8e90dbf2" providerId="ADAL" clId="{DDE00293-6FE8-9F49-AF3A-B29C88ABC21B}" dt="2022-11-29T10:41:02.230" v="0"/>
          <ac:spMkLst>
            <pc:docMk/>
            <pc:sldMk cId="0" sldId="256"/>
            <ac:spMk id="7" creationId="{B678C999-268E-5A22-CE5D-3476C41B7D33}"/>
          </ac:spMkLst>
        </pc:spChg>
      </pc:sldChg>
      <pc:sldChg chg="mod modShow">
        <pc:chgData name="Gary Page" userId="62eb4e3b-c6ae-4fdb-9c62-870c8e90dbf2" providerId="ADAL" clId="{DDE00293-6FE8-9F49-AF3A-B29C88ABC21B}" dt="2022-11-29T10:41:13.877" v="1" actId="729"/>
        <pc:sldMkLst>
          <pc:docMk/>
          <pc:sldMk cId="2430899227" sldId="308"/>
        </pc:sldMkLst>
      </pc:sldChg>
    </pc:docChg>
  </pc:docChgLst>
  <pc:docChgLst>
    <pc:chgData name="Gary Page" userId="62eb4e3b-c6ae-4fdb-9c62-870c8e90dbf2" providerId="ADAL" clId="{FB04B228-4E1E-5E4B-B18C-2E20DD2ED682}"/>
    <pc:docChg chg="undo custSel addSld delSld modSld">
      <pc:chgData name="Gary Page" userId="62eb4e3b-c6ae-4fdb-9c62-870c8e90dbf2" providerId="ADAL" clId="{FB04B228-4E1E-5E4B-B18C-2E20DD2ED682}" dt="2022-03-09T12:25:32.847" v="2260" actId="20577"/>
      <pc:docMkLst>
        <pc:docMk/>
      </pc:docMkLst>
      <pc:sldChg chg="addSp modSp mod">
        <pc:chgData name="Gary Page" userId="62eb4e3b-c6ae-4fdb-9c62-870c8e90dbf2" providerId="ADAL" clId="{FB04B228-4E1E-5E4B-B18C-2E20DD2ED682}" dt="2022-03-09T11:33:34.874" v="30" actId="1076"/>
        <pc:sldMkLst>
          <pc:docMk/>
          <pc:sldMk cId="0" sldId="256"/>
        </pc:sldMkLst>
        <pc:spChg chg="mod">
          <ac:chgData name="Gary Page" userId="62eb4e3b-c6ae-4fdb-9c62-870c8e90dbf2" providerId="ADAL" clId="{FB04B228-4E1E-5E4B-B18C-2E20DD2ED682}" dt="2022-03-09T11:32:43.711" v="23" actId="20577"/>
          <ac:spMkLst>
            <pc:docMk/>
            <pc:sldMk cId="0" sldId="256"/>
            <ac:spMk id="2" creationId="{00000000-0000-0000-0000-000000000000}"/>
          </ac:spMkLst>
        </pc:spChg>
        <pc:picChg chg="add mod">
          <ac:chgData name="Gary Page" userId="62eb4e3b-c6ae-4fdb-9c62-870c8e90dbf2" providerId="ADAL" clId="{FB04B228-4E1E-5E4B-B18C-2E20DD2ED682}" dt="2022-03-09T11:33:34.874" v="30" actId="1076"/>
          <ac:picMkLst>
            <pc:docMk/>
            <pc:sldMk cId="0" sldId="256"/>
            <ac:picMk id="4" creationId="{10F61B49-7F6F-F543-A0D3-500385E6BBF2}"/>
          </ac:picMkLst>
        </pc:picChg>
      </pc:sldChg>
      <pc:sldChg chg="del">
        <pc:chgData name="Gary Page" userId="62eb4e3b-c6ae-4fdb-9c62-870c8e90dbf2" providerId="ADAL" clId="{FB04B228-4E1E-5E4B-B18C-2E20DD2ED682}" dt="2022-03-09T11:32:53.522" v="24" actId="2696"/>
        <pc:sldMkLst>
          <pc:docMk/>
          <pc:sldMk cId="0" sldId="257"/>
        </pc:sldMkLst>
      </pc:sldChg>
      <pc:sldChg chg="del">
        <pc:chgData name="Gary Page" userId="62eb4e3b-c6ae-4fdb-9c62-870c8e90dbf2" providerId="ADAL" clId="{FB04B228-4E1E-5E4B-B18C-2E20DD2ED682}" dt="2022-03-09T11:32:56.748" v="25" actId="2696"/>
        <pc:sldMkLst>
          <pc:docMk/>
          <pc:sldMk cId="1146356546" sldId="272"/>
        </pc:sldMkLst>
      </pc:sldChg>
      <pc:sldChg chg="modSp mod">
        <pc:chgData name="Gary Page" userId="62eb4e3b-c6ae-4fdb-9c62-870c8e90dbf2" providerId="ADAL" clId="{FB04B228-4E1E-5E4B-B18C-2E20DD2ED682}" dt="2022-03-09T12:15:58.645" v="1874" actId="27636"/>
        <pc:sldMkLst>
          <pc:docMk/>
          <pc:sldMk cId="3135282985" sldId="273"/>
        </pc:sldMkLst>
        <pc:spChg chg="mod">
          <ac:chgData name="Gary Page" userId="62eb4e3b-c6ae-4fdb-9c62-870c8e90dbf2" providerId="ADAL" clId="{FB04B228-4E1E-5E4B-B18C-2E20DD2ED682}" dt="2022-03-09T11:45:16.758" v="1052" actId="20577"/>
          <ac:spMkLst>
            <pc:docMk/>
            <pc:sldMk cId="3135282985" sldId="273"/>
            <ac:spMk id="2" creationId="{8F96FE88-4E19-E24B-B79C-E3C1314FC947}"/>
          </ac:spMkLst>
        </pc:spChg>
        <pc:spChg chg="mod">
          <ac:chgData name="Gary Page" userId="62eb4e3b-c6ae-4fdb-9c62-870c8e90dbf2" providerId="ADAL" clId="{FB04B228-4E1E-5E4B-B18C-2E20DD2ED682}" dt="2022-03-09T12:15:58.645" v="1874" actId="27636"/>
          <ac:spMkLst>
            <pc:docMk/>
            <pc:sldMk cId="3135282985" sldId="273"/>
            <ac:spMk id="6" creationId="{AE2690F7-0AC1-7941-8A6B-81E4CCCFAA77}"/>
          </ac:spMkLst>
        </pc:spChg>
        <pc:picChg chg="mod">
          <ac:chgData name="Gary Page" userId="62eb4e3b-c6ae-4fdb-9c62-870c8e90dbf2" providerId="ADAL" clId="{FB04B228-4E1E-5E4B-B18C-2E20DD2ED682}" dt="2022-03-09T11:46:29.867" v="1126" actId="1076"/>
          <ac:picMkLst>
            <pc:docMk/>
            <pc:sldMk cId="3135282985" sldId="273"/>
            <ac:picMk id="7" creationId="{FCCB1869-67C1-DB44-8B3B-62EF14AB958F}"/>
          </ac:picMkLst>
        </pc:picChg>
        <pc:picChg chg="mod">
          <ac:chgData name="Gary Page" userId="62eb4e3b-c6ae-4fdb-9c62-870c8e90dbf2" providerId="ADAL" clId="{FB04B228-4E1E-5E4B-B18C-2E20DD2ED682}" dt="2022-03-09T11:46:22.915" v="1124" actId="14100"/>
          <ac:picMkLst>
            <pc:docMk/>
            <pc:sldMk cId="3135282985" sldId="273"/>
            <ac:picMk id="9" creationId="{B8C124CE-3F12-7340-BA90-E739955AA13A}"/>
          </ac:picMkLst>
        </pc:picChg>
      </pc:sldChg>
      <pc:sldChg chg="modSp mod">
        <pc:chgData name="Gary Page" userId="62eb4e3b-c6ae-4fdb-9c62-870c8e90dbf2" providerId="ADAL" clId="{FB04B228-4E1E-5E4B-B18C-2E20DD2ED682}" dt="2022-03-09T12:17:58.214" v="2051" actId="20577"/>
        <pc:sldMkLst>
          <pc:docMk/>
          <pc:sldMk cId="246088629" sldId="274"/>
        </pc:sldMkLst>
        <pc:spChg chg="mod">
          <ac:chgData name="Gary Page" userId="62eb4e3b-c6ae-4fdb-9c62-870c8e90dbf2" providerId="ADAL" clId="{FB04B228-4E1E-5E4B-B18C-2E20DD2ED682}" dt="2022-03-09T12:17:58.214" v="2051" actId="20577"/>
          <ac:spMkLst>
            <pc:docMk/>
            <pc:sldMk cId="246088629" sldId="274"/>
            <ac:spMk id="6" creationId="{A81A79AF-E7D5-D046-80BD-C989632262F5}"/>
          </ac:spMkLst>
        </pc:spChg>
      </pc:sldChg>
      <pc:sldChg chg="del">
        <pc:chgData name="Gary Page" userId="62eb4e3b-c6ae-4fdb-9c62-870c8e90dbf2" providerId="ADAL" clId="{FB04B228-4E1E-5E4B-B18C-2E20DD2ED682}" dt="2022-03-09T12:23:38.986" v="2219" actId="2696"/>
        <pc:sldMkLst>
          <pc:docMk/>
          <pc:sldMk cId="597304883" sldId="275"/>
        </pc:sldMkLst>
      </pc:sldChg>
      <pc:sldChg chg="del">
        <pc:chgData name="Gary Page" userId="62eb4e3b-c6ae-4fdb-9c62-870c8e90dbf2" providerId="ADAL" clId="{FB04B228-4E1E-5E4B-B18C-2E20DD2ED682}" dt="2022-03-09T12:23:32.421" v="2214" actId="2696"/>
        <pc:sldMkLst>
          <pc:docMk/>
          <pc:sldMk cId="807828795" sldId="276"/>
        </pc:sldMkLst>
      </pc:sldChg>
      <pc:sldChg chg="del">
        <pc:chgData name="Gary Page" userId="62eb4e3b-c6ae-4fdb-9c62-870c8e90dbf2" providerId="ADAL" clId="{FB04B228-4E1E-5E4B-B18C-2E20DD2ED682}" dt="2022-03-09T12:23:34.307" v="2215" actId="2696"/>
        <pc:sldMkLst>
          <pc:docMk/>
          <pc:sldMk cId="2594448264" sldId="277"/>
        </pc:sldMkLst>
      </pc:sldChg>
      <pc:sldChg chg="del">
        <pc:chgData name="Gary Page" userId="62eb4e3b-c6ae-4fdb-9c62-870c8e90dbf2" providerId="ADAL" clId="{FB04B228-4E1E-5E4B-B18C-2E20DD2ED682}" dt="2022-03-09T12:23:34.811" v="2216" actId="2696"/>
        <pc:sldMkLst>
          <pc:docMk/>
          <pc:sldMk cId="2380189671" sldId="278"/>
        </pc:sldMkLst>
      </pc:sldChg>
      <pc:sldChg chg="del">
        <pc:chgData name="Gary Page" userId="62eb4e3b-c6ae-4fdb-9c62-870c8e90dbf2" providerId="ADAL" clId="{FB04B228-4E1E-5E4B-B18C-2E20DD2ED682}" dt="2022-03-09T12:23:35.360" v="2217" actId="2696"/>
        <pc:sldMkLst>
          <pc:docMk/>
          <pc:sldMk cId="4290612555" sldId="279"/>
        </pc:sldMkLst>
      </pc:sldChg>
      <pc:sldChg chg="del">
        <pc:chgData name="Gary Page" userId="62eb4e3b-c6ae-4fdb-9c62-870c8e90dbf2" providerId="ADAL" clId="{FB04B228-4E1E-5E4B-B18C-2E20DD2ED682}" dt="2022-03-09T12:23:36.163" v="2218" actId="2696"/>
        <pc:sldMkLst>
          <pc:docMk/>
          <pc:sldMk cId="429390315" sldId="280"/>
        </pc:sldMkLst>
      </pc:sldChg>
      <pc:sldChg chg="modSp new mod">
        <pc:chgData name="Gary Page" userId="62eb4e3b-c6ae-4fdb-9c62-870c8e90dbf2" providerId="ADAL" clId="{FB04B228-4E1E-5E4B-B18C-2E20DD2ED682}" dt="2022-03-09T12:25:32.847" v="2260" actId="20577"/>
        <pc:sldMkLst>
          <pc:docMk/>
          <pc:sldMk cId="4108146022" sldId="282"/>
        </pc:sldMkLst>
        <pc:spChg chg="mod">
          <ac:chgData name="Gary Page" userId="62eb4e3b-c6ae-4fdb-9c62-870c8e90dbf2" providerId="ADAL" clId="{FB04B228-4E1E-5E4B-B18C-2E20DD2ED682}" dt="2022-03-09T11:33:52.450" v="42" actId="20577"/>
          <ac:spMkLst>
            <pc:docMk/>
            <pc:sldMk cId="4108146022" sldId="282"/>
            <ac:spMk id="2" creationId="{3D7C3675-918D-8D45-B475-39A195B4E926}"/>
          </ac:spMkLst>
        </pc:spChg>
        <pc:spChg chg="mod">
          <ac:chgData name="Gary Page" userId="62eb4e3b-c6ae-4fdb-9c62-870c8e90dbf2" providerId="ADAL" clId="{FB04B228-4E1E-5E4B-B18C-2E20DD2ED682}" dt="2022-03-09T12:25:32.847" v="2260" actId="20577"/>
          <ac:spMkLst>
            <pc:docMk/>
            <pc:sldMk cId="4108146022" sldId="282"/>
            <ac:spMk id="6" creationId="{4D47EA94-F7F4-7E44-A180-4800CD19F074}"/>
          </ac:spMkLst>
        </pc:spChg>
      </pc:sldChg>
      <pc:sldChg chg="addSp delSp modSp new mod">
        <pc:chgData name="Gary Page" userId="62eb4e3b-c6ae-4fdb-9c62-870c8e90dbf2" providerId="ADAL" clId="{FB04B228-4E1E-5E4B-B18C-2E20DD2ED682}" dt="2022-03-09T11:49:25.645" v="1315" actId="1037"/>
        <pc:sldMkLst>
          <pc:docMk/>
          <pc:sldMk cId="2218433735" sldId="283"/>
        </pc:sldMkLst>
        <pc:spChg chg="mod">
          <ac:chgData name="Gary Page" userId="62eb4e3b-c6ae-4fdb-9c62-870c8e90dbf2" providerId="ADAL" clId="{FB04B228-4E1E-5E4B-B18C-2E20DD2ED682}" dt="2022-03-09T11:42:39.691" v="974" actId="20577"/>
          <ac:spMkLst>
            <pc:docMk/>
            <pc:sldMk cId="2218433735" sldId="283"/>
            <ac:spMk id="2" creationId="{BF667288-FAFF-8844-A202-B71807B7DFED}"/>
          </ac:spMkLst>
        </pc:spChg>
        <pc:spChg chg="del mod">
          <ac:chgData name="Gary Page" userId="62eb4e3b-c6ae-4fdb-9c62-870c8e90dbf2" providerId="ADAL" clId="{FB04B228-4E1E-5E4B-B18C-2E20DD2ED682}" dt="2022-03-09T11:42:54.167" v="976" actId="478"/>
          <ac:spMkLst>
            <pc:docMk/>
            <pc:sldMk cId="2218433735" sldId="283"/>
            <ac:spMk id="6" creationId="{35D361FD-648C-2742-895F-48205642B960}"/>
          </ac:spMkLst>
        </pc:spChg>
        <pc:spChg chg="add mod">
          <ac:chgData name="Gary Page" userId="62eb4e3b-c6ae-4fdb-9c62-870c8e90dbf2" providerId="ADAL" clId="{FB04B228-4E1E-5E4B-B18C-2E20DD2ED682}" dt="2022-03-09T11:48:05.503" v="1246" actId="1076"/>
          <ac:spMkLst>
            <pc:docMk/>
            <pc:sldMk cId="2218433735" sldId="283"/>
            <ac:spMk id="10" creationId="{64858DBE-CD40-D043-AD23-633DD0A1A2F3}"/>
          </ac:spMkLst>
        </pc:spChg>
        <pc:picChg chg="add mod">
          <ac:chgData name="Gary Page" userId="62eb4e3b-c6ae-4fdb-9c62-870c8e90dbf2" providerId="ADAL" clId="{FB04B228-4E1E-5E4B-B18C-2E20DD2ED682}" dt="2022-03-09T11:42:58.535" v="978"/>
          <ac:picMkLst>
            <pc:docMk/>
            <pc:sldMk cId="2218433735" sldId="283"/>
            <ac:picMk id="7" creationId="{E03CE668-FAFC-4B47-B259-A40D71F09DBA}"/>
          </ac:picMkLst>
        </pc:picChg>
        <pc:picChg chg="add mod modCrop">
          <ac:chgData name="Gary Page" userId="62eb4e3b-c6ae-4fdb-9c62-870c8e90dbf2" providerId="ADAL" clId="{FB04B228-4E1E-5E4B-B18C-2E20DD2ED682}" dt="2022-03-09T11:49:25.645" v="1315" actId="1037"/>
          <ac:picMkLst>
            <pc:docMk/>
            <pc:sldMk cId="2218433735" sldId="283"/>
            <ac:picMk id="8" creationId="{6AC26580-3C88-E34B-943B-DDD7080552F9}"/>
          </ac:picMkLst>
        </pc:picChg>
        <pc:picChg chg="add mod modCrop">
          <ac:chgData name="Gary Page" userId="62eb4e3b-c6ae-4fdb-9c62-870c8e90dbf2" providerId="ADAL" clId="{FB04B228-4E1E-5E4B-B18C-2E20DD2ED682}" dt="2022-03-09T11:49:21.592" v="1304" actId="1038"/>
          <ac:picMkLst>
            <pc:docMk/>
            <pc:sldMk cId="2218433735" sldId="283"/>
            <ac:picMk id="9" creationId="{5EE015CD-44E9-A340-8C99-93C6925D303F}"/>
          </ac:picMkLst>
        </pc:picChg>
      </pc:sldChg>
      <pc:sldChg chg="addSp delSp modSp new mod">
        <pc:chgData name="Gary Page" userId="62eb4e3b-c6ae-4fdb-9c62-870c8e90dbf2" providerId="ADAL" clId="{FB04B228-4E1E-5E4B-B18C-2E20DD2ED682}" dt="2022-03-09T12:19:33.942" v="2079" actId="20577"/>
        <pc:sldMkLst>
          <pc:docMk/>
          <pc:sldMk cId="1596169146" sldId="284"/>
        </pc:sldMkLst>
        <pc:spChg chg="mod">
          <ac:chgData name="Gary Page" userId="62eb4e3b-c6ae-4fdb-9c62-870c8e90dbf2" providerId="ADAL" clId="{FB04B228-4E1E-5E4B-B18C-2E20DD2ED682}" dt="2022-03-09T12:19:33.942" v="2079" actId="20577"/>
          <ac:spMkLst>
            <pc:docMk/>
            <pc:sldMk cId="1596169146" sldId="284"/>
            <ac:spMk id="2" creationId="{3908D416-8A24-594B-B172-B43EF08629CA}"/>
          </ac:spMkLst>
        </pc:spChg>
        <pc:spChg chg="del">
          <ac:chgData name="Gary Page" userId="62eb4e3b-c6ae-4fdb-9c62-870c8e90dbf2" providerId="ADAL" clId="{FB04B228-4E1E-5E4B-B18C-2E20DD2ED682}" dt="2022-03-09T12:19:20.775" v="2070"/>
          <ac:spMkLst>
            <pc:docMk/>
            <pc:sldMk cId="1596169146" sldId="284"/>
            <ac:spMk id="6" creationId="{E3697D07-0E42-A145-8CC5-318C501A336B}"/>
          </ac:spMkLst>
        </pc:spChg>
        <pc:picChg chg="add mod">
          <ac:chgData name="Gary Page" userId="62eb4e3b-c6ae-4fdb-9c62-870c8e90dbf2" providerId="ADAL" clId="{FB04B228-4E1E-5E4B-B18C-2E20DD2ED682}" dt="2022-03-09T12:19:22.814" v="2072" actId="962"/>
          <ac:picMkLst>
            <pc:docMk/>
            <pc:sldMk cId="1596169146" sldId="284"/>
            <ac:picMk id="8" creationId="{2E5C79E5-A8B0-0C49-8032-77AC33BE7643}"/>
          </ac:picMkLst>
        </pc:picChg>
      </pc:sldChg>
      <pc:sldChg chg="addSp delSp modSp new mod">
        <pc:chgData name="Gary Page" userId="62eb4e3b-c6ae-4fdb-9c62-870c8e90dbf2" providerId="ADAL" clId="{FB04B228-4E1E-5E4B-B18C-2E20DD2ED682}" dt="2022-03-09T12:19:49.152" v="2092" actId="962"/>
        <pc:sldMkLst>
          <pc:docMk/>
          <pc:sldMk cId="3748060431" sldId="285"/>
        </pc:sldMkLst>
        <pc:spChg chg="mod">
          <ac:chgData name="Gary Page" userId="62eb4e3b-c6ae-4fdb-9c62-870c8e90dbf2" providerId="ADAL" clId="{FB04B228-4E1E-5E4B-B18C-2E20DD2ED682}" dt="2022-03-09T12:19:39.294" v="2089" actId="20577"/>
          <ac:spMkLst>
            <pc:docMk/>
            <pc:sldMk cId="3748060431" sldId="285"/>
            <ac:spMk id="2" creationId="{A8B10154-EA82-7548-81C6-21065F9DB7FF}"/>
          </ac:spMkLst>
        </pc:spChg>
        <pc:spChg chg="del">
          <ac:chgData name="Gary Page" userId="62eb4e3b-c6ae-4fdb-9c62-870c8e90dbf2" providerId="ADAL" clId="{FB04B228-4E1E-5E4B-B18C-2E20DD2ED682}" dt="2022-03-09T12:19:45.736" v="2090"/>
          <ac:spMkLst>
            <pc:docMk/>
            <pc:sldMk cId="3748060431" sldId="285"/>
            <ac:spMk id="6" creationId="{764AB4E5-BA18-C947-8892-69A743D0B9DB}"/>
          </ac:spMkLst>
        </pc:spChg>
        <pc:picChg chg="add mod">
          <ac:chgData name="Gary Page" userId="62eb4e3b-c6ae-4fdb-9c62-870c8e90dbf2" providerId="ADAL" clId="{FB04B228-4E1E-5E4B-B18C-2E20DD2ED682}" dt="2022-03-09T12:19:49.152" v="2092" actId="962"/>
          <ac:picMkLst>
            <pc:docMk/>
            <pc:sldMk cId="3748060431" sldId="285"/>
            <ac:picMk id="8" creationId="{84C3DBB5-20A2-0B49-B716-1DE6AECF53DB}"/>
          </ac:picMkLst>
        </pc:picChg>
      </pc:sldChg>
      <pc:sldChg chg="addSp delSp modSp new mod">
        <pc:chgData name="Gary Page" userId="62eb4e3b-c6ae-4fdb-9c62-870c8e90dbf2" providerId="ADAL" clId="{FB04B228-4E1E-5E4B-B18C-2E20DD2ED682}" dt="2022-03-09T12:20:23.101" v="2125" actId="20577"/>
        <pc:sldMkLst>
          <pc:docMk/>
          <pc:sldMk cId="2646953282" sldId="286"/>
        </pc:sldMkLst>
        <pc:spChg chg="mod">
          <ac:chgData name="Gary Page" userId="62eb4e3b-c6ae-4fdb-9c62-870c8e90dbf2" providerId="ADAL" clId="{FB04B228-4E1E-5E4B-B18C-2E20DD2ED682}" dt="2022-03-09T12:20:23.101" v="2125" actId="20577"/>
          <ac:spMkLst>
            <pc:docMk/>
            <pc:sldMk cId="2646953282" sldId="286"/>
            <ac:spMk id="2" creationId="{105F8502-AF44-C64A-9370-77D6D7E284C5}"/>
          </ac:spMkLst>
        </pc:spChg>
        <pc:spChg chg="del">
          <ac:chgData name="Gary Page" userId="62eb4e3b-c6ae-4fdb-9c62-870c8e90dbf2" providerId="ADAL" clId="{FB04B228-4E1E-5E4B-B18C-2E20DD2ED682}" dt="2022-03-09T12:20:06.864" v="2117"/>
          <ac:spMkLst>
            <pc:docMk/>
            <pc:sldMk cId="2646953282" sldId="286"/>
            <ac:spMk id="6" creationId="{C688E438-A0CC-C041-AEE8-C274827C40C0}"/>
          </ac:spMkLst>
        </pc:spChg>
        <pc:picChg chg="add mod">
          <ac:chgData name="Gary Page" userId="62eb4e3b-c6ae-4fdb-9c62-870c8e90dbf2" providerId="ADAL" clId="{FB04B228-4E1E-5E4B-B18C-2E20DD2ED682}" dt="2022-03-09T12:20:08.503" v="2119" actId="962"/>
          <ac:picMkLst>
            <pc:docMk/>
            <pc:sldMk cId="2646953282" sldId="286"/>
            <ac:picMk id="8" creationId="{D8C600B6-5981-2D42-A0F7-935060C8C2DE}"/>
          </ac:picMkLst>
        </pc:picChg>
      </pc:sldChg>
      <pc:sldChg chg="addSp delSp modSp new mod">
        <pc:chgData name="Gary Page" userId="62eb4e3b-c6ae-4fdb-9c62-870c8e90dbf2" providerId="ADAL" clId="{FB04B228-4E1E-5E4B-B18C-2E20DD2ED682}" dt="2022-03-09T12:20:47.510" v="2149" actId="962"/>
        <pc:sldMkLst>
          <pc:docMk/>
          <pc:sldMk cId="4142033967" sldId="287"/>
        </pc:sldMkLst>
        <pc:spChg chg="mod">
          <ac:chgData name="Gary Page" userId="62eb4e3b-c6ae-4fdb-9c62-870c8e90dbf2" providerId="ADAL" clId="{FB04B228-4E1E-5E4B-B18C-2E20DD2ED682}" dt="2022-03-09T12:20:42.092" v="2146" actId="20577"/>
          <ac:spMkLst>
            <pc:docMk/>
            <pc:sldMk cId="4142033967" sldId="287"/>
            <ac:spMk id="2" creationId="{BB3EF63D-B927-6F4A-AF36-1684A8D8727C}"/>
          </ac:spMkLst>
        </pc:spChg>
        <pc:spChg chg="del">
          <ac:chgData name="Gary Page" userId="62eb4e3b-c6ae-4fdb-9c62-870c8e90dbf2" providerId="ADAL" clId="{FB04B228-4E1E-5E4B-B18C-2E20DD2ED682}" dt="2022-03-09T12:20:46.509" v="2147"/>
          <ac:spMkLst>
            <pc:docMk/>
            <pc:sldMk cId="4142033967" sldId="287"/>
            <ac:spMk id="6" creationId="{331C8AB6-5E5C-904B-BFFA-71509C8EC7B1}"/>
          </ac:spMkLst>
        </pc:spChg>
        <pc:picChg chg="add mod">
          <ac:chgData name="Gary Page" userId="62eb4e3b-c6ae-4fdb-9c62-870c8e90dbf2" providerId="ADAL" clId="{FB04B228-4E1E-5E4B-B18C-2E20DD2ED682}" dt="2022-03-09T12:20:47.510" v="2149" actId="962"/>
          <ac:picMkLst>
            <pc:docMk/>
            <pc:sldMk cId="4142033967" sldId="287"/>
            <ac:picMk id="8" creationId="{5E33F42F-66BB-8B46-BE24-9E1F902A33DE}"/>
          </ac:picMkLst>
        </pc:picChg>
      </pc:sldChg>
      <pc:sldChg chg="addSp delSp modSp new mod">
        <pc:chgData name="Gary Page" userId="62eb4e3b-c6ae-4fdb-9c62-870c8e90dbf2" providerId="ADAL" clId="{FB04B228-4E1E-5E4B-B18C-2E20DD2ED682}" dt="2022-03-09T12:21:17.188" v="2162" actId="962"/>
        <pc:sldMkLst>
          <pc:docMk/>
          <pc:sldMk cId="3312388829" sldId="288"/>
        </pc:sldMkLst>
        <pc:spChg chg="mod">
          <ac:chgData name="Gary Page" userId="62eb4e3b-c6ae-4fdb-9c62-870c8e90dbf2" providerId="ADAL" clId="{FB04B228-4E1E-5E4B-B18C-2E20DD2ED682}" dt="2022-03-09T12:21:09.564" v="2159" actId="20577"/>
          <ac:spMkLst>
            <pc:docMk/>
            <pc:sldMk cId="3312388829" sldId="288"/>
            <ac:spMk id="2" creationId="{46D0B024-2B20-6A4F-BF98-4EEB6DFAC996}"/>
          </ac:spMkLst>
        </pc:spChg>
        <pc:spChg chg="del">
          <ac:chgData name="Gary Page" userId="62eb4e3b-c6ae-4fdb-9c62-870c8e90dbf2" providerId="ADAL" clId="{FB04B228-4E1E-5E4B-B18C-2E20DD2ED682}" dt="2022-03-09T12:21:15.653" v="2160"/>
          <ac:spMkLst>
            <pc:docMk/>
            <pc:sldMk cId="3312388829" sldId="288"/>
            <ac:spMk id="6" creationId="{43E4BB09-F77D-314F-A4A4-43C99D63ADC7}"/>
          </ac:spMkLst>
        </pc:spChg>
        <pc:picChg chg="add mod">
          <ac:chgData name="Gary Page" userId="62eb4e3b-c6ae-4fdb-9c62-870c8e90dbf2" providerId="ADAL" clId="{FB04B228-4E1E-5E4B-B18C-2E20DD2ED682}" dt="2022-03-09T12:21:17.188" v="2162" actId="962"/>
          <ac:picMkLst>
            <pc:docMk/>
            <pc:sldMk cId="3312388829" sldId="288"/>
            <ac:picMk id="8" creationId="{EE7600E8-80D5-0842-BCAB-4BEEDB320B2A}"/>
          </ac:picMkLst>
        </pc:picChg>
      </pc:sldChg>
      <pc:sldChg chg="addSp delSp modSp new mod">
        <pc:chgData name="Gary Page" userId="62eb4e3b-c6ae-4fdb-9c62-870c8e90dbf2" providerId="ADAL" clId="{FB04B228-4E1E-5E4B-B18C-2E20DD2ED682}" dt="2022-03-09T12:21:53.526" v="2181" actId="962"/>
        <pc:sldMkLst>
          <pc:docMk/>
          <pc:sldMk cId="2056033808" sldId="289"/>
        </pc:sldMkLst>
        <pc:spChg chg="mod">
          <ac:chgData name="Gary Page" userId="62eb4e3b-c6ae-4fdb-9c62-870c8e90dbf2" providerId="ADAL" clId="{FB04B228-4E1E-5E4B-B18C-2E20DD2ED682}" dt="2022-03-09T12:21:33.605" v="2178" actId="20577"/>
          <ac:spMkLst>
            <pc:docMk/>
            <pc:sldMk cId="2056033808" sldId="289"/>
            <ac:spMk id="2" creationId="{13ACAADF-DE89-0A42-98AF-96E413FBD25B}"/>
          </ac:spMkLst>
        </pc:spChg>
        <pc:spChg chg="del">
          <ac:chgData name="Gary Page" userId="62eb4e3b-c6ae-4fdb-9c62-870c8e90dbf2" providerId="ADAL" clId="{FB04B228-4E1E-5E4B-B18C-2E20DD2ED682}" dt="2022-03-09T12:21:50.686" v="2179"/>
          <ac:spMkLst>
            <pc:docMk/>
            <pc:sldMk cId="2056033808" sldId="289"/>
            <ac:spMk id="6" creationId="{152B050D-5CE4-4A4A-8121-F3EEEC5BFD8F}"/>
          </ac:spMkLst>
        </pc:spChg>
        <pc:picChg chg="add mod">
          <ac:chgData name="Gary Page" userId="62eb4e3b-c6ae-4fdb-9c62-870c8e90dbf2" providerId="ADAL" clId="{FB04B228-4E1E-5E4B-B18C-2E20DD2ED682}" dt="2022-03-09T12:21:53.526" v="2181" actId="962"/>
          <ac:picMkLst>
            <pc:docMk/>
            <pc:sldMk cId="2056033808" sldId="289"/>
            <ac:picMk id="8" creationId="{E082DF23-D12A-B24E-B2D7-A49B3B8B2A61}"/>
          </ac:picMkLst>
        </pc:picChg>
      </pc:sldChg>
      <pc:sldChg chg="addSp delSp modSp new mod">
        <pc:chgData name="Gary Page" userId="62eb4e3b-c6ae-4fdb-9c62-870c8e90dbf2" providerId="ADAL" clId="{FB04B228-4E1E-5E4B-B18C-2E20DD2ED682}" dt="2022-03-09T12:23:13.532" v="2213"/>
        <pc:sldMkLst>
          <pc:docMk/>
          <pc:sldMk cId="3170213472" sldId="290"/>
        </pc:sldMkLst>
        <pc:spChg chg="mod">
          <ac:chgData name="Gary Page" userId="62eb4e3b-c6ae-4fdb-9c62-870c8e90dbf2" providerId="ADAL" clId="{FB04B228-4E1E-5E4B-B18C-2E20DD2ED682}" dt="2022-03-09T12:22:26.795" v="2207" actId="20577"/>
          <ac:spMkLst>
            <pc:docMk/>
            <pc:sldMk cId="3170213472" sldId="290"/>
            <ac:spMk id="2" creationId="{21DFDDEF-F401-7F44-8C99-2A784D71072E}"/>
          </ac:spMkLst>
        </pc:spChg>
        <pc:spChg chg="del">
          <ac:chgData name="Gary Page" userId="62eb4e3b-c6ae-4fdb-9c62-870c8e90dbf2" providerId="ADAL" clId="{FB04B228-4E1E-5E4B-B18C-2E20DD2ED682}" dt="2022-03-09T12:22:51.216" v="2209"/>
          <ac:spMkLst>
            <pc:docMk/>
            <pc:sldMk cId="3170213472" sldId="290"/>
            <ac:spMk id="6" creationId="{E84E29ED-A03E-E84B-952D-9A31813E7B8C}"/>
          </ac:spMkLst>
        </pc:spChg>
        <pc:spChg chg="add del mod">
          <ac:chgData name="Gary Page" userId="62eb4e3b-c6ae-4fdb-9c62-870c8e90dbf2" providerId="ADAL" clId="{FB04B228-4E1E-5E4B-B18C-2E20DD2ED682}" dt="2022-03-09T12:23:13.532" v="2213"/>
          <ac:spMkLst>
            <pc:docMk/>
            <pc:sldMk cId="3170213472" sldId="290"/>
            <ac:spMk id="7" creationId="{72710517-DCF3-1F4E-9E5C-32A8B0FC65F2}"/>
          </ac:spMkLst>
        </pc:spChg>
        <pc:picChg chg="add mod">
          <ac:chgData name="Gary Page" userId="62eb4e3b-c6ae-4fdb-9c62-870c8e90dbf2" providerId="ADAL" clId="{FB04B228-4E1E-5E4B-B18C-2E20DD2ED682}" dt="2022-03-09T12:23:02.430" v="2211" actId="14100"/>
          <ac:picMkLst>
            <pc:docMk/>
            <pc:sldMk cId="3170213472" sldId="290"/>
            <ac:picMk id="8" creationId="{AEA62AD4-7420-2E4D-9B94-66F37DEECA31}"/>
          </ac:picMkLst>
        </pc:picChg>
      </pc:sldChg>
      <pc:sldChg chg="addSp delSp modSp new mod">
        <pc:chgData name="Gary Page" userId="62eb4e3b-c6ae-4fdb-9c62-870c8e90dbf2" providerId="ADAL" clId="{FB04B228-4E1E-5E4B-B18C-2E20DD2ED682}" dt="2022-03-09T12:23:58.775" v="2249" actId="962"/>
        <pc:sldMkLst>
          <pc:docMk/>
          <pc:sldMk cId="2225565617" sldId="291"/>
        </pc:sldMkLst>
        <pc:spChg chg="mod">
          <ac:chgData name="Gary Page" userId="62eb4e3b-c6ae-4fdb-9c62-870c8e90dbf2" providerId="ADAL" clId="{FB04B228-4E1E-5E4B-B18C-2E20DD2ED682}" dt="2022-03-09T12:23:50.877" v="2246" actId="20577"/>
          <ac:spMkLst>
            <pc:docMk/>
            <pc:sldMk cId="2225565617" sldId="291"/>
            <ac:spMk id="2" creationId="{0832011F-9C3C-974F-ACEA-BA176203E38B}"/>
          </ac:spMkLst>
        </pc:spChg>
        <pc:spChg chg="del">
          <ac:chgData name="Gary Page" userId="62eb4e3b-c6ae-4fdb-9c62-870c8e90dbf2" providerId="ADAL" clId="{FB04B228-4E1E-5E4B-B18C-2E20DD2ED682}" dt="2022-03-09T12:23:58.085" v="2247"/>
          <ac:spMkLst>
            <pc:docMk/>
            <pc:sldMk cId="2225565617" sldId="291"/>
            <ac:spMk id="6" creationId="{B3531DAA-6B36-8149-93DB-3E06E0675F41}"/>
          </ac:spMkLst>
        </pc:spChg>
        <pc:picChg chg="add mod">
          <ac:chgData name="Gary Page" userId="62eb4e3b-c6ae-4fdb-9c62-870c8e90dbf2" providerId="ADAL" clId="{FB04B228-4E1E-5E4B-B18C-2E20DD2ED682}" dt="2022-03-09T12:23:58.775" v="2249" actId="962"/>
          <ac:picMkLst>
            <pc:docMk/>
            <pc:sldMk cId="2225565617" sldId="291"/>
            <ac:picMk id="8" creationId="{25B3E8C6-CDEF-FF47-A593-1936AE21847B}"/>
          </ac:picMkLst>
        </pc:picChg>
      </pc:sldChg>
    </pc:docChg>
  </pc:docChgLst>
  <pc:docChgLst>
    <pc:chgData name="Gary Page" userId="62eb4e3b-c6ae-4fdb-9c62-870c8e90dbf2" providerId="ADAL" clId="{B57902EF-3247-8641-872E-3431251350E1}"/>
    <pc:docChg chg="undo custSel addSld delSld modSld sldOrd">
      <pc:chgData name="Gary Page" userId="62eb4e3b-c6ae-4fdb-9c62-870c8e90dbf2" providerId="ADAL" clId="{B57902EF-3247-8641-872E-3431251350E1}" dt="2022-09-23T08:21:18.456" v="2915" actId="20577"/>
      <pc:docMkLst>
        <pc:docMk/>
      </pc:docMkLst>
      <pc:sldChg chg="modSp mod">
        <pc:chgData name="Gary Page" userId="62eb4e3b-c6ae-4fdb-9c62-870c8e90dbf2" providerId="ADAL" clId="{B57902EF-3247-8641-872E-3431251350E1}" dt="2022-09-21T17:19:59.730" v="23" actId="20577"/>
        <pc:sldMkLst>
          <pc:docMk/>
          <pc:sldMk cId="0" sldId="256"/>
        </pc:sldMkLst>
        <pc:spChg chg="mod">
          <ac:chgData name="Gary Page" userId="62eb4e3b-c6ae-4fdb-9c62-870c8e90dbf2" providerId="ADAL" clId="{B57902EF-3247-8641-872E-3431251350E1}" dt="2022-09-21T17:19:59.730" v="23" actId="20577"/>
          <ac:spMkLst>
            <pc:docMk/>
            <pc:sldMk cId="0" sldId="256"/>
            <ac:spMk id="2" creationId="{00000000-0000-0000-0000-000000000000}"/>
          </ac:spMkLst>
        </pc:spChg>
      </pc:sldChg>
      <pc:sldChg chg="mod modShow">
        <pc:chgData name="Gary Page" userId="62eb4e3b-c6ae-4fdb-9c62-870c8e90dbf2" providerId="ADAL" clId="{B57902EF-3247-8641-872E-3431251350E1}" dt="2022-09-21T17:20:15.755" v="24" actId="729"/>
        <pc:sldMkLst>
          <pc:docMk/>
          <pc:sldMk cId="3135282985" sldId="273"/>
        </pc:sldMkLst>
      </pc:sldChg>
      <pc:sldChg chg="mod modShow">
        <pc:chgData name="Gary Page" userId="62eb4e3b-c6ae-4fdb-9c62-870c8e90dbf2" providerId="ADAL" clId="{B57902EF-3247-8641-872E-3431251350E1}" dt="2022-09-21T17:20:15.755" v="24" actId="729"/>
        <pc:sldMkLst>
          <pc:docMk/>
          <pc:sldMk cId="246088629" sldId="274"/>
        </pc:sldMkLst>
      </pc:sldChg>
      <pc:sldChg chg="mod modShow">
        <pc:chgData name="Gary Page" userId="62eb4e3b-c6ae-4fdb-9c62-870c8e90dbf2" providerId="ADAL" clId="{B57902EF-3247-8641-872E-3431251350E1}" dt="2022-09-21T17:20:15.755" v="24" actId="729"/>
        <pc:sldMkLst>
          <pc:docMk/>
          <pc:sldMk cId="3009780768" sldId="281"/>
        </pc:sldMkLst>
      </pc:sldChg>
      <pc:sldChg chg="mod modShow">
        <pc:chgData name="Gary Page" userId="62eb4e3b-c6ae-4fdb-9c62-870c8e90dbf2" providerId="ADAL" clId="{B57902EF-3247-8641-872E-3431251350E1}" dt="2022-09-21T17:20:15.755" v="24" actId="729"/>
        <pc:sldMkLst>
          <pc:docMk/>
          <pc:sldMk cId="4108146022" sldId="282"/>
        </pc:sldMkLst>
      </pc:sldChg>
      <pc:sldChg chg="mod modShow">
        <pc:chgData name="Gary Page" userId="62eb4e3b-c6ae-4fdb-9c62-870c8e90dbf2" providerId="ADAL" clId="{B57902EF-3247-8641-872E-3431251350E1}" dt="2022-09-21T17:20:15.755" v="24" actId="729"/>
        <pc:sldMkLst>
          <pc:docMk/>
          <pc:sldMk cId="2218433735" sldId="283"/>
        </pc:sldMkLst>
      </pc:sldChg>
      <pc:sldChg chg="mod modShow">
        <pc:chgData name="Gary Page" userId="62eb4e3b-c6ae-4fdb-9c62-870c8e90dbf2" providerId="ADAL" clId="{B57902EF-3247-8641-872E-3431251350E1}" dt="2022-09-21T17:20:15.755" v="24" actId="729"/>
        <pc:sldMkLst>
          <pc:docMk/>
          <pc:sldMk cId="1596169146" sldId="284"/>
        </pc:sldMkLst>
      </pc:sldChg>
      <pc:sldChg chg="mod modShow">
        <pc:chgData name="Gary Page" userId="62eb4e3b-c6ae-4fdb-9c62-870c8e90dbf2" providerId="ADAL" clId="{B57902EF-3247-8641-872E-3431251350E1}" dt="2022-09-21T17:20:15.755" v="24" actId="729"/>
        <pc:sldMkLst>
          <pc:docMk/>
          <pc:sldMk cId="3170213472" sldId="290"/>
        </pc:sldMkLst>
      </pc:sldChg>
      <pc:sldChg chg="mod modShow">
        <pc:chgData name="Gary Page" userId="62eb4e3b-c6ae-4fdb-9c62-870c8e90dbf2" providerId="ADAL" clId="{B57902EF-3247-8641-872E-3431251350E1}" dt="2022-09-21T17:20:15.755" v="24" actId="729"/>
        <pc:sldMkLst>
          <pc:docMk/>
          <pc:sldMk cId="2225565617" sldId="291"/>
        </pc:sldMkLst>
      </pc:sldChg>
      <pc:sldChg chg="mod modShow">
        <pc:chgData name="Gary Page" userId="62eb4e3b-c6ae-4fdb-9c62-870c8e90dbf2" providerId="ADAL" clId="{B57902EF-3247-8641-872E-3431251350E1}" dt="2022-09-21T17:20:15.755" v="24" actId="729"/>
        <pc:sldMkLst>
          <pc:docMk/>
          <pc:sldMk cId="1865746589" sldId="295"/>
        </pc:sldMkLst>
      </pc:sldChg>
      <pc:sldChg chg="mod modShow">
        <pc:chgData name="Gary Page" userId="62eb4e3b-c6ae-4fdb-9c62-870c8e90dbf2" providerId="ADAL" clId="{B57902EF-3247-8641-872E-3431251350E1}" dt="2022-09-21T17:20:15.755" v="24" actId="729"/>
        <pc:sldMkLst>
          <pc:docMk/>
          <pc:sldMk cId="1136462269" sldId="296"/>
        </pc:sldMkLst>
      </pc:sldChg>
      <pc:sldChg chg="addSp modSp mod">
        <pc:chgData name="Gary Page" userId="62eb4e3b-c6ae-4fdb-9c62-870c8e90dbf2" providerId="ADAL" clId="{B57902EF-3247-8641-872E-3431251350E1}" dt="2022-09-22T13:54:44.593" v="1871" actId="113"/>
        <pc:sldMkLst>
          <pc:docMk/>
          <pc:sldMk cId="1951452317" sldId="297"/>
        </pc:sldMkLst>
        <pc:spChg chg="add mod">
          <ac:chgData name="Gary Page" userId="62eb4e3b-c6ae-4fdb-9c62-870c8e90dbf2" providerId="ADAL" clId="{B57902EF-3247-8641-872E-3431251350E1}" dt="2022-09-22T13:54:44.593" v="1871" actId="113"/>
          <ac:spMkLst>
            <pc:docMk/>
            <pc:sldMk cId="1951452317" sldId="297"/>
            <ac:spMk id="2" creationId="{9FE7D7CB-AE2F-6283-A791-B7FD88B4C3A7}"/>
          </ac:spMkLst>
        </pc:spChg>
        <pc:picChg chg="mod">
          <ac:chgData name="Gary Page" userId="62eb4e3b-c6ae-4fdb-9c62-870c8e90dbf2" providerId="ADAL" clId="{B57902EF-3247-8641-872E-3431251350E1}" dt="2022-09-21T17:20:42.895" v="25" actId="1076"/>
          <ac:picMkLst>
            <pc:docMk/>
            <pc:sldMk cId="1951452317" sldId="297"/>
            <ac:picMk id="8" creationId="{41EBF6F2-7EC8-2450-854F-442DC4B38C45}"/>
          </ac:picMkLst>
        </pc:picChg>
      </pc:sldChg>
      <pc:sldChg chg="addSp modSp del mod">
        <pc:chgData name="Gary Page" userId="62eb4e3b-c6ae-4fdb-9c62-870c8e90dbf2" providerId="ADAL" clId="{B57902EF-3247-8641-872E-3431251350E1}" dt="2022-09-22T09:30:29.788" v="933" actId="2696"/>
        <pc:sldMkLst>
          <pc:docMk/>
          <pc:sldMk cId="1556382445" sldId="300"/>
        </pc:sldMkLst>
        <pc:spChg chg="add mod">
          <ac:chgData name="Gary Page" userId="62eb4e3b-c6ae-4fdb-9c62-870c8e90dbf2" providerId="ADAL" clId="{B57902EF-3247-8641-872E-3431251350E1}" dt="2022-09-22T06:27:13.819" v="295" actId="20577"/>
          <ac:spMkLst>
            <pc:docMk/>
            <pc:sldMk cId="1556382445" sldId="300"/>
            <ac:spMk id="2" creationId="{D6752536-2E5E-7E3B-CE3F-BBBD237B4FA4}"/>
          </ac:spMkLst>
        </pc:spChg>
        <pc:spChg chg="add mod">
          <ac:chgData name="Gary Page" userId="62eb4e3b-c6ae-4fdb-9c62-870c8e90dbf2" providerId="ADAL" clId="{B57902EF-3247-8641-872E-3431251350E1}" dt="2022-09-21T17:25:36.645" v="187" actId="13822"/>
          <ac:spMkLst>
            <pc:docMk/>
            <pc:sldMk cId="1556382445" sldId="300"/>
            <ac:spMk id="6" creationId="{F8ECE851-8246-2F39-D818-39139A12E116}"/>
          </ac:spMkLst>
        </pc:spChg>
        <pc:spChg chg="add mod">
          <ac:chgData name="Gary Page" userId="62eb4e3b-c6ae-4fdb-9c62-870c8e90dbf2" providerId="ADAL" clId="{B57902EF-3247-8641-872E-3431251350E1}" dt="2022-09-22T06:27:35.821" v="327" actId="20577"/>
          <ac:spMkLst>
            <pc:docMk/>
            <pc:sldMk cId="1556382445" sldId="300"/>
            <ac:spMk id="7" creationId="{6EA02195-7263-6C07-5084-B41E41BB847B}"/>
          </ac:spMkLst>
        </pc:spChg>
        <pc:spChg chg="add mod">
          <ac:chgData name="Gary Page" userId="62eb4e3b-c6ae-4fdb-9c62-870c8e90dbf2" providerId="ADAL" clId="{B57902EF-3247-8641-872E-3431251350E1}" dt="2022-09-22T06:27:55.392" v="354" actId="20577"/>
          <ac:spMkLst>
            <pc:docMk/>
            <pc:sldMk cId="1556382445" sldId="300"/>
            <ac:spMk id="10" creationId="{73349859-6185-2056-D8EF-9648A2DCC021}"/>
          </ac:spMkLst>
        </pc:spChg>
        <pc:spChg chg="add mod">
          <ac:chgData name="Gary Page" userId="62eb4e3b-c6ae-4fdb-9c62-870c8e90dbf2" providerId="ADAL" clId="{B57902EF-3247-8641-872E-3431251350E1}" dt="2022-09-21T17:25:32.779" v="186" actId="13822"/>
          <ac:spMkLst>
            <pc:docMk/>
            <pc:sldMk cId="1556382445" sldId="300"/>
            <ac:spMk id="11" creationId="{7FE99967-3AA9-409C-E777-D7EE17BBC9A1}"/>
          </ac:spMkLst>
        </pc:spChg>
        <pc:spChg chg="add mod">
          <ac:chgData name="Gary Page" userId="62eb4e3b-c6ae-4fdb-9c62-870c8e90dbf2" providerId="ADAL" clId="{B57902EF-3247-8641-872E-3431251350E1}" dt="2022-09-21T17:28:47.338" v="265" actId="207"/>
          <ac:spMkLst>
            <pc:docMk/>
            <pc:sldMk cId="1556382445" sldId="300"/>
            <ac:spMk id="14" creationId="{4AFB123C-EEB5-538E-BF58-C2268FABD3E7}"/>
          </ac:spMkLst>
        </pc:spChg>
        <pc:spChg chg="add mod">
          <ac:chgData name="Gary Page" userId="62eb4e3b-c6ae-4fdb-9c62-870c8e90dbf2" providerId="ADAL" clId="{B57902EF-3247-8641-872E-3431251350E1}" dt="2022-09-21T17:29:03.847" v="272" actId="1076"/>
          <ac:spMkLst>
            <pc:docMk/>
            <pc:sldMk cId="1556382445" sldId="300"/>
            <ac:spMk id="15" creationId="{A1C68CA9-A327-F6AF-0E38-7390CBAD1A03}"/>
          </ac:spMkLst>
        </pc:spChg>
        <pc:spChg chg="add mod">
          <ac:chgData name="Gary Page" userId="62eb4e3b-c6ae-4fdb-9c62-870c8e90dbf2" providerId="ADAL" clId="{B57902EF-3247-8641-872E-3431251350E1}" dt="2022-09-21T17:29:48.159" v="280" actId="1038"/>
          <ac:spMkLst>
            <pc:docMk/>
            <pc:sldMk cId="1556382445" sldId="300"/>
            <ac:spMk id="18" creationId="{F9B4C534-B8C6-C5E6-1697-ED7F41A17DFA}"/>
          </ac:spMkLst>
        </pc:spChg>
        <pc:picChg chg="mod">
          <ac:chgData name="Gary Page" userId="62eb4e3b-c6ae-4fdb-9c62-870c8e90dbf2" providerId="ADAL" clId="{B57902EF-3247-8641-872E-3431251350E1}" dt="2022-09-21T17:21:50.596" v="142" actId="1076"/>
          <ac:picMkLst>
            <pc:docMk/>
            <pc:sldMk cId="1556382445" sldId="300"/>
            <ac:picMk id="8" creationId="{41EBF6F2-7EC8-2450-854F-442DC4B38C45}"/>
          </ac:picMkLst>
        </pc:picChg>
        <pc:cxnChg chg="add mod">
          <ac:chgData name="Gary Page" userId="62eb4e3b-c6ae-4fdb-9c62-870c8e90dbf2" providerId="ADAL" clId="{B57902EF-3247-8641-872E-3431251350E1}" dt="2022-09-21T17:23:37.996" v="166" actId="14100"/>
          <ac:cxnSpMkLst>
            <pc:docMk/>
            <pc:sldMk cId="1556382445" sldId="300"/>
            <ac:cxnSpMk id="9" creationId="{CB2A7AAA-0E87-DCC3-5E77-AE35B32F65DE}"/>
          </ac:cxnSpMkLst>
        </pc:cxnChg>
        <pc:cxnChg chg="add mod">
          <ac:chgData name="Gary Page" userId="62eb4e3b-c6ae-4fdb-9c62-870c8e90dbf2" providerId="ADAL" clId="{B57902EF-3247-8641-872E-3431251350E1}" dt="2022-09-21T17:29:48.159" v="280" actId="1038"/>
          <ac:cxnSpMkLst>
            <pc:docMk/>
            <pc:sldMk cId="1556382445" sldId="300"/>
            <ac:cxnSpMk id="13" creationId="{CC3CCC8E-B01B-213C-4658-802743ADFE79}"/>
          </ac:cxnSpMkLst>
        </pc:cxnChg>
        <pc:cxnChg chg="add">
          <ac:chgData name="Gary Page" userId="62eb4e3b-c6ae-4fdb-9c62-870c8e90dbf2" providerId="ADAL" clId="{B57902EF-3247-8641-872E-3431251350E1}" dt="2022-09-21T17:29:18.362" v="273" actId="11529"/>
          <ac:cxnSpMkLst>
            <pc:docMk/>
            <pc:sldMk cId="1556382445" sldId="300"/>
            <ac:cxnSpMk id="17" creationId="{D98362C2-E687-13DB-3FB1-3136C6A963AD}"/>
          </ac:cxnSpMkLst>
        </pc:cxnChg>
      </pc:sldChg>
      <pc:sldChg chg="addSp delSp modSp mod">
        <pc:chgData name="Gary Page" userId="62eb4e3b-c6ae-4fdb-9c62-870c8e90dbf2" providerId="ADAL" clId="{B57902EF-3247-8641-872E-3431251350E1}" dt="2022-09-22T14:47:15.244" v="2124"/>
        <pc:sldMkLst>
          <pc:docMk/>
          <pc:sldMk cId="1562538189" sldId="301"/>
        </pc:sldMkLst>
        <pc:spChg chg="add mod">
          <ac:chgData name="Gary Page" userId="62eb4e3b-c6ae-4fdb-9c62-870c8e90dbf2" providerId="ADAL" clId="{B57902EF-3247-8641-872E-3431251350E1}" dt="2022-09-22T09:04:40.237" v="801" actId="208"/>
          <ac:spMkLst>
            <pc:docMk/>
            <pc:sldMk cId="1562538189" sldId="301"/>
            <ac:spMk id="2" creationId="{B055D6F5-A709-949C-85BC-065400053E52}"/>
          </ac:spMkLst>
        </pc:spChg>
        <pc:spChg chg="add mod">
          <ac:chgData name="Gary Page" userId="62eb4e3b-c6ae-4fdb-9c62-870c8e90dbf2" providerId="ADAL" clId="{B57902EF-3247-8641-872E-3431251350E1}" dt="2022-09-22T13:01:41.304" v="1378" actId="1076"/>
          <ac:spMkLst>
            <pc:docMk/>
            <pc:sldMk cId="1562538189" sldId="301"/>
            <ac:spMk id="6" creationId="{7C82AF02-8286-27B2-4157-D4703170D64B}"/>
          </ac:spMkLst>
        </pc:spChg>
        <pc:spChg chg="add mod">
          <ac:chgData name="Gary Page" userId="62eb4e3b-c6ae-4fdb-9c62-870c8e90dbf2" providerId="ADAL" clId="{B57902EF-3247-8641-872E-3431251350E1}" dt="2022-09-22T10:26:30.794" v="1296" actId="1076"/>
          <ac:spMkLst>
            <pc:docMk/>
            <pc:sldMk cId="1562538189" sldId="301"/>
            <ac:spMk id="7" creationId="{DF41AC11-F659-2E32-8D3A-DA3D79BBFD89}"/>
          </ac:spMkLst>
        </pc:spChg>
        <pc:spChg chg="add mod">
          <ac:chgData name="Gary Page" userId="62eb4e3b-c6ae-4fdb-9c62-870c8e90dbf2" providerId="ADAL" clId="{B57902EF-3247-8641-872E-3431251350E1}" dt="2022-09-22T10:28:34.127" v="1318" actId="14100"/>
          <ac:spMkLst>
            <pc:docMk/>
            <pc:sldMk cId="1562538189" sldId="301"/>
            <ac:spMk id="10" creationId="{D3C2A7E9-B1B4-A702-65A9-653093530E5A}"/>
          </ac:spMkLst>
        </pc:spChg>
        <pc:spChg chg="add mod">
          <ac:chgData name="Gary Page" userId="62eb4e3b-c6ae-4fdb-9c62-870c8e90dbf2" providerId="ADAL" clId="{B57902EF-3247-8641-872E-3431251350E1}" dt="2022-09-22T10:26:25.045" v="1295" actId="14100"/>
          <ac:spMkLst>
            <pc:docMk/>
            <pc:sldMk cId="1562538189" sldId="301"/>
            <ac:spMk id="13" creationId="{BB127081-F9A7-1F3C-EA39-3AC460076624}"/>
          </ac:spMkLst>
        </pc:spChg>
        <pc:spChg chg="add mod">
          <ac:chgData name="Gary Page" userId="62eb4e3b-c6ae-4fdb-9c62-870c8e90dbf2" providerId="ADAL" clId="{B57902EF-3247-8641-872E-3431251350E1}" dt="2022-09-22T10:27:37.795" v="1314" actId="1076"/>
          <ac:spMkLst>
            <pc:docMk/>
            <pc:sldMk cId="1562538189" sldId="301"/>
            <ac:spMk id="17" creationId="{E0F32DBD-B998-0D9E-D00F-6E8E7BFFE6D7}"/>
          </ac:spMkLst>
        </pc:spChg>
        <pc:spChg chg="add del mod">
          <ac:chgData name="Gary Page" userId="62eb4e3b-c6ae-4fdb-9c62-870c8e90dbf2" providerId="ADAL" clId="{B57902EF-3247-8641-872E-3431251350E1}" dt="2022-09-22T10:27:04.896" v="1304"/>
          <ac:spMkLst>
            <pc:docMk/>
            <pc:sldMk cId="1562538189" sldId="301"/>
            <ac:spMk id="18" creationId="{632D125A-BDCE-AB0E-9390-BE6804ABD522}"/>
          </ac:spMkLst>
        </pc:spChg>
        <pc:spChg chg="add mod">
          <ac:chgData name="Gary Page" userId="62eb4e3b-c6ae-4fdb-9c62-870c8e90dbf2" providerId="ADAL" clId="{B57902EF-3247-8641-872E-3431251350E1}" dt="2022-09-22T10:27:33.561" v="1313" actId="1076"/>
          <ac:spMkLst>
            <pc:docMk/>
            <pc:sldMk cId="1562538189" sldId="301"/>
            <ac:spMk id="19" creationId="{A8D2DAC6-CD7B-4BC2-1078-930020938384}"/>
          </ac:spMkLst>
        </pc:spChg>
        <pc:spChg chg="add mod">
          <ac:chgData name="Gary Page" userId="62eb4e3b-c6ae-4fdb-9c62-870c8e90dbf2" providerId="ADAL" clId="{B57902EF-3247-8641-872E-3431251350E1}" dt="2022-09-22T10:27:29.560" v="1312" actId="1076"/>
          <ac:spMkLst>
            <pc:docMk/>
            <pc:sldMk cId="1562538189" sldId="301"/>
            <ac:spMk id="20" creationId="{01CC3962-452B-BE52-E551-2D5D3708BC33}"/>
          </ac:spMkLst>
        </pc:spChg>
        <pc:spChg chg="add mod">
          <ac:chgData name="Gary Page" userId="62eb4e3b-c6ae-4fdb-9c62-870c8e90dbf2" providerId="ADAL" clId="{B57902EF-3247-8641-872E-3431251350E1}" dt="2022-09-22T10:28:29.028" v="1317" actId="14100"/>
          <ac:spMkLst>
            <pc:docMk/>
            <pc:sldMk cId="1562538189" sldId="301"/>
            <ac:spMk id="21" creationId="{540D63C8-0E09-32BD-B081-5EAF1913DE36}"/>
          </ac:spMkLst>
        </pc:spChg>
        <pc:spChg chg="add del mod">
          <ac:chgData name="Gary Page" userId="62eb4e3b-c6ae-4fdb-9c62-870c8e90dbf2" providerId="ADAL" clId="{B57902EF-3247-8641-872E-3431251350E1}" dt="2022-09-22T14:45:54.978" v="2111" actId="478"/>
          <ac:spMkLst>
            <pc:docMk/>
            <pc:sldMk cId="1562538189" sldId="301"/>
            <ac:spMk id="26" creationId="{AD6BCA91-573F-8E31-9ADC-087AF09D672C}"/>
          </ac:spMkLst>
        </pc:spChg>
        <pc:spChg chg="add del mod">
          <ac:chgData name="Gary Page" userId="62eb4e3b-c6ae-4fdb-9c62-870c8e90dbf2" providerId="ADAL" clId="{B57902EF-3247-8641-872E-3431251350E1}" dt="2022-09-22T14:45:36.387" v="2109" actId="478"/>
          <ac:spMkLst>
            <pc:docMk/>
            <pc:sldMk cId="1562538189" sldId="301"/>
            <ac:spMk id="27" creationId="{1371FD8B-F590-4EBA-D2D6-3E59ADDBEB41}"/>
          </ac:spMkLst>
        </pc:spChg>
        <pc:spChg chg="add del mod">
          <ac:chgData name="Gary Page" userId="62eb4e3b-c6ae-4fdb-9c62-870c8e90dbf2" providerId="ADAL" clId="{B57902EF-3247-8641-872E-3431251350E1}" dt="2022-09-22T14:45:48.406" v="2110" actId="478"/>
          <ac:spMkLst>
            <pc:docMk/>
            <pc:sldMk cId="1562538189" sldId="301"/>
            <ac:spMk id="28" creationId="{6CFDA12D-2CB5-A68A-6900-8D7D0845F6DD}"/>
          </ac:spMkLst>
        </pc:spChg>
        <pc:spChg chg="add del mod">
          <ac:chgData name="Gary Page" userId="62eb4e3b-c6ae-4fdb-9c62-870c8e90dbf2" providerId="ADAL" clId="{B57902EF-3247-8641-872E-3431251350E1}" dt="2022-09-22T14:46:41.835" v="2122" actId="478"/>
          <ac:spMkLst>
            <pc:docMk/>
            <pc:sldMk cId="1562538189" sldId="301"/>
            <ac:spMk id="29" creationId="{BBAA9CC4-27B3-0F54-F316-266E1BB45DE2}"/>
          </ac:spMkLst>
        </pc:spChg>
        <pc:spChg chg="add del mod">
          <ac:chgData name="Gary Page" userId="62eb4e3b-c6ae-4fdb-9c62-870c8e90dbf2" providerId="ADAL" clId="{B57902EF-3247-8641-872E-3431251350E1}" dt="2022-09-22T14:46:11.652" v="2115" actId="478"/>
          <ac:spMkLst>
            <pc:docMk/>
            <pc:sldMk cId="1562538189" sldId="301"/>
            <ac:spMk id="30" creationId="{51FE179F-5CA4-A4C0-FE33-D5DF7F6CE9B3}"/>
          </ac:spMkLst>
        </pc:spChg>
        <pc:spChg chg="add del mod">
          <ac:chgData name="Gary Page" userId="62eb4e3b-c6ae-4fdb-9c62-870c8e90dbf2" providerId="ADAL" clId="{B57902EF-3247-8641-872E-3431251350E1}" dt="2022-09-22T14:46:07.586" v="2113" actId="478"/>
          <ac:spMkLst>
            <pc:docMk/>
            <pc:sldMk cId="1562538189" sldId="301"/>
            <ac:spMk id="31" creationId="{F95A0337-A918-7D46-878A-A0C371D282CD}"/>
          </ac:spMkLst>
        </pc:spChg>
        <pc:spChg chg="add del mod">
          <ac:chgData name="Gary Page" userId="62eb4e3b-c6ae-4fdb-9c62-870c8e90dbf2" providerId="ADAL" clId="{B57902EF-3247-8641-872E-3431251350E1}" dt="2022-09-22T14:45:57.688" v="2112" actId="478"/>
          <ac:spMkLst>
            <pc:docMk/>
            <pc:sldMk cId="1562538189" sldId="301"/>
            <ac:spMk id="32" creationId="{DA79A3B9-ED43-A0B9-7172-E6668D7B88F3}"/>
          </ac:spMkLst>
        </pc:spChg>
        <pc:spChg chg="add del mod">
          <ac:chgData name="Gary Page" userId="62eb4e3b-c6ae-4fdb-9c62-870c8e90dbf2" providerId="ADAL" clId="{B57902EF-3247-8641-872E-3431251350E1}" dt="2022-09-22T14:46:33.340" v="2120" actId="478"/>
          <ac:spMkLst>
            <pc:docMk/>
            <pc:sldMk cId="1562538189" sldId="301"/>
            <ac:spMk id="33" creationId="{A09FB8BC-A3B8-24FA-1FEB-8B0CA73C95E1}"/>
          </ac:spMkLst>
        </pc:spChg>
        <pc:spChg chg="add del mod">
          <ac:chgData name="Gary Page" userId="62eb4e3b-c6ae-4fdb-9c62-870c8e90dbf2" providerId="ADAL" clId="{B57902EF-3247-8641-872E-3431251350E1}" dt="2022-09-22T14:46:37.621" v="2121" actId="478"/>
          <ac:spMkLst>
            <pc:docMk/>
            <pc:sldMk cId="1562538189" sldId="301"/>
            <ac:spMk id="34" creationId="{70D96E25-C6D0-349C-9B0B-DEF840F40943}"/>
          </ac:spMkLst>
        </pc:spChg>
        <pc:spChg chg="add del mod">
          <ac:chgData name="Gary Page" userId="62eb4e3b-c6ae-4fdb-9c62-870c8e90dbf2" providerId="ADAL" clId="{B57902EF-3247-8641-872E-3431251350E1}" dt="2022-09-22T13:00:08.510" v="1364"/>
          <ac:spMkLst>
            <pc:docMk/>
            <pc:sldMk cId="1562538189" sldId="301"/>
            <ac:spMk id="35" creationId="{E0AD582C-9032-04AB-592F-FFD1EDA97E63}"/>
          </ac:spMkLst>
        </pc:spChg>
        <pc:spChg chg="add mod">
          <ac:chgData name="Gary Page" userId="62eb4e3b-c6ae-4fdb-9c62-870c8e90dbf2" providerId="ADAL" clId="{B57902EF-3247-8641-872E-3431251350E1}" dt="2022-09-22T13:00:26.206" v="1368" actId="14100"/>
          <ac:spMkLst>
            <pc:docMk/>
            <pc:sldMk cId="1562538189" sldId="301"/>
            <ac:spMk id="36" creationId="{327D285D-E31F-8D3C-1B26-4B5F6B616E83}"/>
          </ac:spMkLst>
        </pc:spChg>
        <pc:spChg chg="add del mod">
          <ac:chgData name="Gary Page" userId="62eb4e3b-c6ae-4fdb-9c62-870c8e90dbf2" providerId="ADAL" clId="{B57902EF-3247-8641-872E-3431251350E1}" dt="2022-09-22T14:46:24.290" v="2118" actId="478"/>
          <ac:spMkLst>
            <pc:docMk/>
            <pc:sldMk cId="1562538189" sldId="301"/>
            <ac:spMk id="37" creationId="{E7C245CD-B830-CD26-FCAF-E861008420B9}"/>
          </ac:spMkLst>
        </pc:spChg>
        <pc:spChg chg="add del mod">
          <ac:chgData name="Gary Page" userId="62eb4e3b-c6ae-4fdb-9c62-870c8e90dbf2" providerId="ADAL" clId="{B57902EF-3247-8641-872E-3431251350E1}" dt="2022-09-22T14:46:27.250" v="2119" actId="478"/>
          <ac:spMkLst>
            <pc:docMk/>
            <pc:sldMk cId="1562538189" sldId="301"/>
            <ac:spMk id="38" creationId="{15A60B60-6FB8-9DBB-539B-70C87C8D1E5A}"/>
          </ac:spMkLst>
        </pc:spChg>
        <pc:spChg chg="add del mod">
          <ac:chgData name="Gary Page" userId="62eb4e3b-c6ae-4fdb-9c62-870c8e90dbf2" providerId="ADAL" clId="{B57902EF-3247-8641-872E-3431251350E1}" dt="2022-09-22T14:46:45.606" v="2123" actId="478"/>
          <ac:spMkLst>
            <pc:docMk/>
            <pc:sldMk cId="1562538189" sldId="301"/>
            <ac:spMk id="39" creationId="{BCE5452B-3D9C-CC85-A91D-CB127D964752}"/>
          </ac:spMkLst>
        </pc:spChg>
        <pc:spChg chg="add mod">
          <ac:chgData name="Gary Page" userId="62eb4e3b-c6ae-4fdb-9c62-870c8e90dbf2" providerId="ADAL" clId="{B57902EF-3247-8641-872E-3431251350E1}" dt="2022-09-22T13:05:56.171" v="1398" actId="1076"/>
          <ac:spMkLst>
            <pc:docMk/>
            <pc:sldMk cId="1562538189" sldId="301"/>
            <ac:spMk id="47" creationId="{30DA2E54-2052-9C0C-D91C-198C264716EF}"/>
          </ac:spMkLst>
        </pc:spChg>
        <pc:spChg chg="add mod">
          <ac:chgData name="Gary Page" userId="62eb4e3b-c6ae-4fdb-9c62-870c8e90dbf2" providerId="ADAL" clId="{B57902EF-3247-8641-872E-3431251350E1}" dt="2022-09-22T14:47:15.244" v="2124"/>
          <ac:spMkLst>
            <pc:docMk/>
            <pc:sldMk cId="1562538189" sldId="301"/>
            <ac:spMk id="48" creationId="{F60FD894-EA6F-E6A7-8128-C8A49237D474}"/>
          </ac:spMkLst>
        </pc:spChg>
        <pc:spChg chg="add mod">
          <ac:chgData name="Gary Page" userId="62eb4e3b-c6ae-4fdb-9c62-870c8e90dbf2" providerId="ADAL" clId="{B57902EF-3247-8641-872E-3431251350E1}" dt="2022-09-22T14:47:15.244" v="2124"/>
          <ac:spMkLst>
            <pc:docMk/>
            <pc:sldMk cId="1562538189" sldId="301"/>
            <ac:spMk id="49" creationId="{6F3A329D-F3EC-A39E-F770-538B0B86C60E}"/>
          </ac:spMkLst>
        </pc:spChg>
        <pc:picChg chg="mod">
          <ac:chgData name="Gary Page" userId="62eb4e3b-c6ae-4fdb-9c62-870c8e90dbf2" providerId="ADAL" clId="{B57902EF-3247-8641-872E-3431251350E1}" dt="2022-09-22T10:26:20.549" v="1294" actId="1076"/>
          <ac:picMkLst>
            <pc:docMk/>
            <pc:sldMk cId="1562538189" sldId="301"/>
            <ac:picMk id="8" creationId="{41EBF6F2-7EC8-2450-854F-442DC4B38C45}"/>
          </ac:picMkLst>
        </pc:picChg>
        <pc:cxnChg chg="add mod">
          <ac:chgData name="Gary Page" userId="62eb4e3b-c6ae-4fdb-9c62-870c8e90dbf2" providerId="ADAL" clId="{B57902EF-3247-8641-872E-3431251350E1}" dt="2022-09-22T10:28:41.976" v="1319" actId="14100"/>
          <ac:cxnSpMkLst>
            <pc:docMk/>
            <pc:sldMk cId="1562538189" sldId="301"/>
            <ac:cxnSpMk id="9" creationId="{C5EC6E44-DE41-A347-6808-A2ED2DF2B509}"/>
          </ac:cxnSpMkLst>
        </pc:cxnChg>
        <pc:cxnChg chg="add">
          <ac:chgData name="Gary Page" userId="62eb4e3b-c6ae-4fdb-9c62-870c8e90dbf2" providerId="ADAL" clId="{B57902EF-3247-8641-872E-3431251350E1}" dt="2022-09-22T10:26:42.036" v="1298" actId="11529"/>
          <ac:cxnSpMkLst>
            <pc:docMk/>
            <pc:sldMk cId="1562538189" sldId="301"/>
            <ac:cxnSpMk id="16" creationId="{1C631697-0659-5DFE-193C-A3D65ED68916}"/>
          </ac:cxnSpMkLst>
        </pc:cxnChg>
        <pc:cxnChg chg="add">
          <ac:chgData name="Gary Page" userId="62eb4e3b-c6ae-4fdb-9c62-870c8e90dbf2" providerId="ADAL" clId="{B57902EF-3247-8641-872E-3431251350E1}" dt="2022-09-22T10:28:53.132" v="1320" actId="11529"/>
          <ac:cxnSpMkLst>
            <pc:docMk/>
            <pc:sldMk cId="1562538189" sldId="301"/>
            <ac:cxnSpMk id="25" creationId="{07384798-95CA-2A16-DE3E-6968F5E4D377}"/>
          </ac:cxnSpMkLst>
        </pc:cxnChg>
        <pc:cxnChg chg="add del mod">
          <ac:chgData name="Gary Page" userId="62eb4e3b-c6ae-4fdb-9c62-870c8e90dbf2" providerId="ADAL" clId="{B57902EF-3247-8641-872E-3431251350E1}" dt="2022-09-22T14:46:21.294" v="2117" actId="478"/>
          <ac:cxnSpMkLst>
            <pc:docMk/>
            <pc:sldMk cId="1562538189" sldId="301"/>
            <ac:cxnSpMk id="41" creationId="{25DAEA74-EBC8-9F78-A9F0-90A008F9C2F1}"/>
          </ac:cxnSpMkLst>
        </pc:cxnChg>
        <pc:cxnChg chg="add del mod">
          <ac:chgData name="Gary Page" userId="62eb4e3b-c6ae-4fdb-9c62-870c8e90dbf2" providerId="ADAL" clId="{B57902EF-3247-8641-872E-3431251350E1}" dt="2022-09-22T14:46:13.999" v="2116" actId="478"/>
          <ac:cxnSpMkLst>
            <pc:docMk/>
            <pc:sldMk cId="1562538189" sldId="301"/>
            <ac:cxnSpMk id="43" creationId="{DC752B18-1341-19C5-5E75-BDF134646D1F}"/>
          </ac:cxnSpMkLst>
        </pc:cxnChg>
        <pc:cxnChg chg="add del mod">
          <ac:chgData name="Gary Page" userId="62eb4e3b-c6ae-4fdb-9c62-870c8e90dbf2" providerId="ADAL" clId="{B57902EF-3247-8641-872E-3431251350E1}" dt="2022-09-22T14:46:09.134" v="2114" actId="478"/>
          <ac:cxnSpMkLst>
            <pc:docMk/>
            <pc:sldMk cId="1562538189" sldId="301"/>
            <ac:cxnSpMk id="45" creationId="{0CFD5E64-5617-AC88-591A-570911B6BF90}"/>
          </ac:cxnSpMkLst>
        </pc:cxnChg>
      </pc:sldChg>
      <pc:sldChg chg="addSp delSp modSp mod">
        <pc:chgData name="Gary Page" userId="62eb4e3b-c6ae-4fdb-9c62-870c8e90dbf2" providerId="ADAL" clId="{B57902EF-3247-8641-872E-3431251350E1}" dt="2022-09-22T13:35:36.739" v="1703" actId="1076"/>
        <pc:sldMkLst>
          <pc:docMk/>
          <pc:sldMk cId="2429855930" sldId="302"/>
        </pc:sldMkLst>
        <pc:spChg chg="add del mod">
          <ac:chgData name="Gary Page" userId="62eb4e3b-c6ae-4fdb-9c62-870c8e90dbf2" providerId="ADAL" clId="{B57902EF-3247-8641-872E-3431251350E1}" dt="2022-09-22T13:34:26.289" v="1680"/>
          <ac:spMkLst>
            <pc:docMk/>
            <pc:sldMk cId="2429855930" sldId="302"/>
            <ac:spMk id="2" creationId="{78723B45-1A03-7D7C-D518-BD1E94922277}"/>
          </ac:spMkLst>
        </pc:spChg>
        <pc:spChg chg="add del mod">
          <ac:chgData name="Gary Page" userId="62eb4e3b-c6ae-4fdb-9c62-870c8e90dbf2" providerId="ADAL" clId="{B57902EF-3247-8641-872E-3431251350E1}" dt="2022-09-22T13:34:26.289" v="1680"/>
          <ac:spMkLst>
            <pc:docMk/>
            <pc:sldMk cId="2429855930" sldId="302"/>
            <ac:spMk id="6" creationId="{AFA9CEFE-0035-9E4C-00F5-E3FB58CA2C55}"/>
          </ac:spMkLst>
        </pc:spChg>
        <pc:spChg chg="add mod">
          <ac:chgData name="Gary Page" userId="62eb4e3b-c6ae-4fdb-9c62-870c8e90dbf2" providerId="ADAL" clId="{B57902EF-3247-8641-872E-3431251350E1}" dt="2022-09-22T13:34:37.660" v="1684" actId="1076"/>
          <ac:spMkLst>
            <pc:docMk/>
            <pc:sldMk cId="2429855930" sldId="302"/>
            <ac:spMk id="7" creationId="{2EDBFD28-AC7E-A0A4-C284-6E25A26D3A20}"/>
          </ac:spMkLst>
        </pc:spChg>
        <pc:spChg chg="add mod">
          <ac:chgData name="Gary Page" userId="62eb4e3b-c6ae-4fdb-9c62-870c8e90dbf2" providerId="ADAL" clId="{B57902EF-3247-8641-872E-3431251350E1}" dt="2022-09-22T13:34:58.408" v="1688" actId="1076"/>
          <ac:spMkLst>
            <pc:docMk/>
            <pc:sldMk cId="2429855930" sldId="302"/>
            <ac:spMk id="9" creationId="{9ABE639A-53A4-AB72-CBF1-02511C635471}"/>
          </ac:spMkLst>
        </pc:spChg>
        <pc:spChg chg="add mod">
          <ac:chgData name="Gary Page" userId="62eb4e3b-c6ae-4fdb-9c62-870c8e90dbf2" providerId="ADAL" clId="{B57902EF-3247-8641-872E-3431251350E1}" dt="2022-09-22T13:35:13.592" v="1692" actId="1076"/>
          <ac:spMkLst>
            <pc:docMk/>
            <pc:sldMk cId="2429855930" sldId="302"/>
            <ac:spMk id="10" creationId="{A2654485-19D6-FCEE-A656-599811647F4D}"/>
          </ac:spMkLst>
        </pc:spChg>
        <pc:spChg chg="add mod">
          <ac:chgData name="Gary Page" userId="62eb4e3b-c6ae-4fdb-9c62-870c8e90dbf2" providerId="ADAL" clId="{B57902EF-3247-8641-872E-3431251350E1}" dt="2022-09-22T13:35:36.739" v="1703" actId="1076"/>
          <ac:spMkLst>
            <pc:docMk/>
            <pc:sldMk cId="2429855930" sldId="302"/>
            <ac:spMk id="11" creationId="{A84FB970-497E-C084-DF71-15E99523DD7B}"/>
          </ac:spMkLst>
        </pc:spChg>
      </pc:sldChg>
      <pc:sldChg chg="del">
        <pc:chgData name="Gary Page" userId="62eb4e3b-c6ae-4fdb-9c62-870c8e90dbf2" providerId="ADAL" clId="{B57902EF-3247-8641-872E-3431251350E1}" dt="2022-09-22T13:46:27.054" v="1817" actId="2696"/>
        <pc:sldMkLst>
          <pc:docMk/>
          <pc:sldMk cId="3003031295" sldId="303"/>
        </pc:sldMkLst>
      </pc:sldChg>
      <pc:sldChg chg="del">
        <pc:chgData name="Gary Page" userId="62eb4e3b-c6ae-4fdb-9c62-870c8e90dbf2" providerId="ADAL" clId="{B57902EF-3247-8641-872E-3431251350E1}" dt="2022-09-22T13:46:29.963" v="1818" actId="2696"/>
        <pc:sldMkLst>
          <pc:docMk/>
          <pc:sldMk cId="254716471" sldId="304"/>
        </pc:sldMkLst>
      </pc:sldChg>
      <pc:sldChg chg="del">
        <pc:chgData name="Gary Page" userId="62eb4e3b-c6ae-4fdb-9c62-870c8e90dbf2" providerId="ADAL" clId="{B57902EF-3247-8641-872E-3431251350E1}" dt="2022-09-22T13:46:31.632" v="1819" actId="2696"/>
        <pc:sldMkLst>
          <pc:docMk/>
          <pc:sldMk cId="3119477627" sldId="305"/>
        </pc:sldMkLst>
      </pc:sldChg>
      <pc:sldChg chg="del">
        <pc:chgData name="Gary Page" userId="62eb4e3b-c6ae-4fdb-9c62-870c8e90dbf2" providerId="ADAL" clId="{B57902EF-3247-8641-872E-3431251350E1}" dt="2022-09-22T13:46:32.687" v="1820" actId="2696"/>
        <pc:sldMkLst>
          <pc:docMk/>
          <pc:sldMk cId="1097750418" sldId="307"/>
        </pc:sldMkLst>
      </pc:sldChg>
      <pc:sldChg chg="mod modShow">
        <pc:chgData name="Gary Page" userId="62eb4e3b-c6ae-4fdb-9c62-870c8e90dbf2" providerId="ADAL" clId="{B57902EF-3247-8641-872E-3431251350E1}" dt="2022-09-21T17:20:15.755" v="24" actId="729"/>
        <pc:sldMkLst>
          <pc:docMk/>
          <pc:sldMk cId="2430899227" sldId="308"/>
        </pc:sldMkLst>
      </pc:sldChg>
      <pc:sldChg chg="addSp delSp modSp new del mod">
        <pc:chgData name="Gary Page" userId="62eb4e3b-c6ae-4fdb-9c62-870c8e90dbf2" providerId="ADAL" clId="{B57902EF-3247-8641-872E-3431251350E1}" dt="2022-09-22T06:56:22.129" v="702" actId="2696"/>
        <pc:sldMkLst>
          <pc:docMk/>
          <pc:sldMk cId="3370373863" sldId="309"/>
        </pc:sldMkLst>
        <pc:spChg chg="mod">
          <ac:chgData name="Gary Page" userId="62eb4e3b-c6ae-4fdb-9c62-870c8e90dbf2" providerId="ADAL" clId="{B57902EF-3247-8641-872E-3431251350E1}" dt="2022-09-22T06:32:14.962" v="398" actId="1076"/>
          <ac:spMkLst>
            <pc:docMk/>
            <pc:sldMk cId="3370373863" sldId="309"/>
            <ac:spMk id="2" creationId="{8AAF2252-FE05-0DCC-ED0E-803E3DB2AF6F}"/>
          </ac:spMkLst>
        </pc:spChg>
        <pc:spChg chg="del mod">
          <ac:chgData name="Gary Page" userId="62eb4e3b-c6ae-4fdb-9c62-870c8e90dbf2" providerId="ADAL" clId="{B57902EF-3247-8641-872E-3431251350E1}" dt="2022-09-22T06:30:41.277" v="376"/>
          <ac:spMkLst>
            <pc:docMk/>
            <pc:sldMk cId="3370373863" sldId="309"/>
            <ac:spMk id="5" creationId="{7162BA88-8C9B-F845-4154-17D038E2A69D}"/>
          </ac:spMkLst>
        </pc:spChg>
        <pc:spChg chg="add mod">
          <ac:chgData name="Gary Page" userId="62eb4e3b-c6ae-4fdb-9c62-870c8e90dbf2" providerId="ADAL" clId="{B57902EF-3247-8641-872E-3431251350E1}" dt="2022-09-22T06:35:03.927" v="455" actId="1076"/>
          <ac:spMkLst>
            <pc:docMk/>
            <pc:sldMk cId="3370373863" sldId="309"/>
            <ac:spMk id="14" creationId="{17036A82-56B7-CB1B-41B7-3E8A026C6364}"/>
          </ac:spMkLst>
        </pc:spChg>
        <pc:spChg chg="add mod">
          <ac:chgData name="Gary Page" userId="62eb4e3b-c6ae-4fdb-9c62-870c8e90dbf2" providerId="ADAL" clId="{B57902EF-3247-8641-872E-3431251350E1}" dt="2022-09-22T06:35:14.393" v="457" actId="1076"/>
          <ac:spMkLst>
            <pc:docMk/>
            <pc:sldMk cId="3370373863" sldId="309"/>
            <ac:spMk id="15" creationId="{B2F1032A-43B2-38C4-2723-78E21DF8BA63}"/>
          </ac:spMkLst>
        </pc:spChg>
        <pc:spChg chg="add mod">
          <ac:chgData name="Gary Page" userId="62eb4e3b-c6ae-4fdb-9c62-870c8e90dbf2" providerId="ADAL" clId="{B57902EF-3247-8641-872E-3431251350E1}" dt="2022-09-22T06:35:09.025" v="456" actId="1076"/>
          <ac:spMkLst>
            <pc:docMk/>
            <pc:sldMk cId="3370373863" sldId="309"/>
            <ac:spMk id="16" creationId="{B484BD71-A0B1-CE79-90A7-8DC88439A2BA}"/>
          </ac:spMkLst>
        </pc:spChg>
        <pc:spChg chg="add mod">
          <ac:chgData name="Gary Page" userId="62eb4e3b-c6ae-4fdb-9c62-870c8e90dbf2" providerId="ADAL" clId="{B57902EF-3247-8641-872E-3431251350E1}" dt="2022-09-22T06:35:30.959" v="469" actId="1076"/>
          <ac:spMkLst>
            <pc:docMk/>
            <pc:sldMk cId="3370373863" sldId="309"/>
            <ac:spMk id="17" creationId="{AA89786B-B2AD-33E5-4297-CFFFA1C62B6D}"/>
          </ac:spMkLst>
        </pc:spChg>
        <pc:picChg chg="add mod">
          <ac:chgData name="Gary Page" userId="62eb4e3b-c6ae-4fdb-9c62-870c8e90dbf2" providerId="ADAL" clId="{B57902EF-3247-8641-872E-3431251350E1}" dt="2022-09-22T06:41:50.804" v="583" actId="1076"/>
          <ac:picMkLst>
            <pc:docMk/>
            <pc:sldMk cId="3370373863" sldId="309"/>
            <ac:picMk id="7" creationId="{CD227276-727B-E38C-8740-2746CA971CCF}"/>
          </ac:picMkLst>
        </pc:picChg>
        <pc:picChg chg="add mod">
          <ac:chgData name="Gary Page" userId="62eb4e3b-c6ae-4fdb-9c62-870c8e90dbf2" providerId="ADAL" clId="{B57902EF-3247-8641-872E-3431251350E1}" dt="2022-09-22T06:33:31.037" v="432" actId="1035"/>
          <ac:picMkLst>
            <pc:docMk/>
            <pc:sldMk cId="3370373863" sldId="309"/>
            <ac:picMk id="9" creationId="{CC32ECB4-B221-E8ED-2E5D-4EAC70CBC176}"/>
          </ac:picMkLst>
        </pc:picChg>
        <pc:picChg chg="add mod">
          <ac:chgData name="Gary Page" userId="62eb4e3b-c6ae-4fdb-9c62-870c8e90dbf2" providerId="ADAL" clId="{B57902EF-3247-8641-872E-3431251350E1}" dt="2022-09-22T06:41:53.688" v="584" actId="1076"/>
          <ac:picMkLst>
            <pc:docMk/>
            <pc:sldMk cId="3370373863" sldId="309"/>
            <ac:picMk id="11" creationId="{9EAF348C-150E-BBBA-56A2-FE207BFA85CF}"/>
          </ac:picMkLst>
        </pc:picChg>
        <pc:picChg chg="add mod">
          <ac:chgData name="Gary Page" userId="62eb4e3b-c6ae-4fdb-9c62-870c8e90dbf2" providerId="ADAL" clId="{B57902EF-3247-8641-872E-3431251350E1}" dt="2022-09-22T06:41:57.806" v="585" actId="1076"/>
          <ac:picMkLst>
            <pc:docMk/>
            <pc:sldMk cId="3370373863" sldId="309"/>
            <ac:picMk id="13" creationId="{A0263758-4EE4-D7A1-64D5-385169733F8F}"/>
          </ac:picMkLst>
        </pc:picChg>
      </pc:sldChg>
      <pc:sldChg chg="addSp modSp add mod">
        <pc:chgData name="Gary Page" userId="62eb4e3b-c6ae-4fdb-9c62-870c8e90dbf2" providerId="ADAL" clId="{B57902EF-3247-8641-872E-3431251350E1}" dt="2022-09-22T13:13:18.096" v="1477" actId="20577"/>
        <pc:sldMkLst>
          <pc:docMk/>
          <pc:sldMk cId="3358896034" sldId="310"/>
        </pc:sldMkLst>
        <pc:spChg chg="mod">
          <ac:chgData name="Gary Page" userId="62eb4e3b-c6ae-4fdb-9c62-870c8e90dbf2" providerId="ADAL" clId="{B57902EF-3247-8641-872E-3431251350E1}" dt="2022-09-22T13:13:18.096" v="1477" actId="20577"/>
          <ac:spMkLst>
            <pc:docMk/>
            <pc:sldMk cId="3358896034" sldId="310"/>
            <ac:spMk id="2" creationId="{8AAF2252-FE05-0DCC-ED0E-803E3DB2AF6F}"/>
          </ac:spMkLst>
        </pc:spChg>
        <pc:spChg chg="add mod">
          <ac:chgData name="Gary Page" userId="62eb4e3b-c6ae-4fdb-9c62-870c8e90dbf2" providerId="ADAL" clId="{B57902EF-3247-8641-872E-3431251350E1}" dt="2022-09-22T09:38:14.222" v="1031" actId="1076"/>
          <ac:spMkLst>
            <pc:docMk/>
            <pc:sldMk cId="3358896034" sldId="310"/>
            <ac:spMk id="5" creationId="{9FE36821-D787-F74B-D59A-B03C3D6A9B3E}"/>
          </ac:spMkLst>
        </pc:spChg>
        <pc:spChg chg="mod">
          <ac:chgData name="Gary Page" userId="62eb4e3b-c6ae-4fdb-9c62-870c8e90dbf2" providerId="ADAL" clId="{B57902EF-3247-8641-872E-3431251350E1}" dt="2022-09-22T06:56:15.324" v="701" actId="1035"/>
          <ac:spMkLst>
            <pc:docMk/>
            <pc:sldMk cId="3358896034" sldId="310"/>
            <ac:spMk id="14" creationId="{17036A82-56B7-CB1B-41B7-3E8A026C6364}"/>
          </ac:spMkLst>
        </pc:spChg>
        <pc:spChg chg="mod">
          <ac:chgData name="Gary Page" userId="62eb4e3b-c6ae-4fdb-9c62-870c8e90dbf2" providerId="ADAL" clId="{B57902EF-3247-8641-872E-3431251350E1}" dt="2022-09-22T06:56:04.963" v="700" actId="1035"/>
          <ac:spMkLst>
            <pc:docMk/>
            <pc:sldMk cId="3358896034" sldId="310"/>
            <ac:spMk id="15" creationId="{B2F1032A-43B2-38C4-2723-78E21DF8BA63}"/>
          </ac:spMkLst>
        </pc:spChg>
        <pc:spChg chg="mod">
          <ac:chgData name="Gary Page" userId="62eb4e3b-c6ae-4fdb-9c62-870c8e90dbf2" providerId="ADAL" clId="{B57902EF-3247-8641-872E-3431251350E1}" dt="2022-09-22T06:56:04.963" v="700" actId="1035"/>
          <ac:spMkLst>
            <pc:docMk/>
            <pc:sldMk cId="3358896034" sldId="310"/>
            <ac:spMk id="16" creationId="{B484BD71-A0B1-CE79-90A7-8DC88439A2BA}"/>
          </ac:spMkLst>
        </pc:spChg>
        <pc:spChg chg="mod">
          <ac:chgData name="Gary Page" userId="62eb4e3b-c6ae-4fdb-9c62-870c8e90dbf2" providerId="ADAL" clId="{B57902EF-3247-8641-872E-3431251350E1}" dt="2022-09-22T06:51:04.167" v="664" actId="1076"/>
          <ac:spMkLst>
            <pc:docMk/>
            <pc:sldMk cId="3358896034" sldId="310"/>
            <ac:spMk id="17" creationId="{AA89786B-B2AD-33E5-4297-CFFFA1C62B6D}"/>
          </ac:spMkLst>
        </pc:spChg>
        <pc:picChg chg="mod">
          <ac:chgData name="Gary Page" userId="62eb4e3b-c6ae-4fdb-9c62-870c8e90dbf2" providerId="ADAL" clId="{B57902EF-3247-8641-872E-3431251350E1}" dt="2022-09-22T06:54:18.352" v="680" actId="14100"/>
          <ac:picMkLst>
            <pc:docMk/>
            <pc:sldMk cId="3358896034" sldId="310"/>
            <ac:picMk id="7" creationId="{CD227276-727B-E38C-8740-2746CA971CCF}"/>
          </ac:picMkLst>
        </pc:picChg>
        <pc:picChg chg="mod">
          <ac:chgData name="Gary Page" userId="62eb4e3b-c6ae-4fdb-9c62-870c8e90dbf2" providerId="ADAL" clId="{B57902EF-3247-8641-872E-3431251350E1}" dt="2022-09-22T06:54:39.427" v="682" actId="14100"/>
          <ac:picMkLst>
            <pc:docMk/>
            <pc:sldMk cId="3358896034" sldId="310"/>
            <ac:picMk id="9" creationId="{CC32ECB4-B221-E8ED-2E5D-4EAC70CBC176}"/>
          </ac:picMkLst>
        </pc:picChg>
        <pc:picChg chg="mod">
          <ac:chgData name="Gary Page" userId="62eb4e3b-c6ae-4fdb-9c62-870c8e90dbf2" providerId="ADAL" clId="{B57902EF-3247-8641-872E-3431251350E1}" dt="2022-09-22T06:55:09.095" v="685" actId="14100"/>
          <ac:picMkLst>
            <pc:docMk/>
            <pc:sldMk cId="3358896034" sldId="310"/>
            <ac:picMk id="11" creationId="{9EAF348C-150E-BBBA-56A2-FE207BFA85CF}"/>
          </ac:picMkLst>
        </pc:picChg>
        <pc:picChg chg="mod">
          <ac:chgData name="Gary Page" userId="62eb4e3b-c6ae-4fdb-9c62-870c8e90dbf2" providerId="ADAL" clId="{B57902EF-3247-8641-872E-3431251350E1}" dt="2022-09-22T06:55:26.708" v="697" actId="1036"/>
          <ac:picMkLst>
            <pc:docMk/>
            <pc:sldMk cId="3358896034" sldId="310"/>
            <ac:picMk id="13" creationId="{A0263758-4EE4-D7A1-64D5-385169733F8F}"/>
          </ac:picMkLst>
        </pc:picChg>
      </pc:sldChg>
      <pc:sldChg chg="addSp modSp add mod">
        <pc:chgData name="Gary Page" userId="62eb4e3b-c6ae-4fdb-9c62-870c8e90dbf2" providerId="ADAL" clId="{B57902EF-3247-8641-872E-3431251350E1}" dt="2022-09-22T13:13:21.706" v="1483" actId="20577"/>
        <pc:sldMkLst>
          <pc:docMk/>
          <pc:sldMk cId="2297187325" sldId="311"/>
        </pc:sldMkLst>
        <pc:spChg chg="mod">
          <ac:chgData name="Gary Page" userId="62eb4e3b-c6ae-4fdb-9c62-870c8e90dbf2" providerId="ADAL" clId="{B57902EF-3247-8641-872E-3431251350E1}" dt="2022-09-22T13:13:21.706" v="1483" actId="20577"/>
          <ac:spMkLst>
            <pc:docMk/>
            <pc:sldMk cId="2297187325" sldId="311"/>
            <ac:spMk id="2" creationId="{8AAF2252-FE05-0DCC-ED0E-803E3DB2AF6F}"/>
          </ac:spMkLst>
        </pc:spChg>
        <pc:spChg chg="add mod">
          <ac:chgData name="Gary Page" userId="62eb4e3b-c6ae-4fdb-9c62-870c8e90dbf2" providerId="ADAL" clId="{B57902EF-3247-8641-872E-3431251350E1}" dt="2022-09-22T09:38:19.028" v="1032"/>
          <ac:spMkLst>
            <pc:docMk/>
            <pc:sldMk cId="2297187325" sldId="311"/>
            <ac:spMk id="5" creationId="{CBB25C2C-564A-72F1-60F8-221195AC3588}"/>
          </ac:spMkLst>
        </pc:spChg>
      </pc:sldChg>
      <pc:sldChg chg="modSp add del mod">
        <pc:chgData name="Gary Page" userId="62eb4e3b-c6ae-4fdb-9c62-870c8e90dbf2" providerId="ADAL" clId="{B57902EF-3247-8641-872E-3431251350E1}" dt="2022-09-22T06:49:28.846" v="652" actId="2696"/>
        <pc:sldMkLst>
          <pc:docMk/>
          <pc:sldMk cId="2785578439" sldId="311"/>
        </pc:sldMkLst>
        <pc:spChg chg="mod">
          <ac:chgData name="Gary Page" userId="62eb4e3b-c6ae-4fdb-9c62-870c8e90dbf2" providerId="ADAL" clId="{B57902EF-3247-8641-872E-3431251350E1}" dt="2022-09-22T06:48:17.721" v="646" actId="1076"/>
          <ac:spMkLst>
            <pc:docMk/>
            <pc:sldMk cId="2785578439" sldId="311"/>
            <ac:spMk id="14" creationId="{17036A82-56B7-CB1B-41B7-3E8A026C6364}"/>
          </ac:spMkLst>
        </pc:spChg>
        <pc:spChg chg="mod">
          <ac:chgData name="Gary Page" userId="62eb4e3b-c6ae-4fdb-9c62-870c8e90dbf2" providerId="ADAL" clId="{B57902EF-3247-8641-872E-3431251350E1}" dt="2022-09-22T06:47:52.253" v="631" actId="1076"/>
          <ac:spMkLst>
            <pc:docMk/>
            <pc:sldMk cId="2785578439" sldId="311"/>
            <ac:spMk id="15" creationId="{B2F1032A-43B2-38C4-2723-78E21DF8BA63}"/>
          </ac:spMkLst>
        </pc:spChg>
        <pc:spChg chg="mod">
          <ac:chgData name="Gary Page" userId="62eb4e3b-c6ae-4fdb-9c62-870c8e90dbf2" providerId="ADAL" clId="{B57902EF-3247-8641-872E-3431251350E1}" dt="2022-09-22T06:47:57.438" v="632" actId="1076"/>
          <ac:spMkLst>
            <pc:docMk/>
            <pc:sldMk cId="2785578439" sldId="311"/>
            <ac:spMk id="16" creationId="{B484BD71-A0B1-CE79-90A7-8DC88439A2BA}"/>
          </ac:spMkLst>
        </pc:spChg>
        <pc:spChg chg="mod">
          <ac:chgData name="Gary Page" userId="62eb4e3b-c6ae-4fdb-9c62-870c8e90dbf2" providerId="ADAL" clId="{B57902EF-3247-8641-872E-3431251350E1}" dt="2022-09-22T06:48:08.186" v="634" actId="1076"/>
          <ac:spMkLst>
            <pc:docMk/>
            <pc:sldMk cId="2785578439" sldId="311"/>
            <ac:spMk id="17" creationId="{AA89786B-B2AD-33E5-4297-CFFFA1C62B6D}"/>
          </ac:spMkLst>
        </pc:spChg>
        <pc:picChg chg="mod modCrop">
          <ac:chgData name="Gary Page" userId="62eb4e3b-c6ae-4fdb-9c62-870c8e90dbf2" providerId="ADAL" clId="{B57902EF-3247-8641-872E-3431251350E1}" dt="2022-09-22T06:48:59.860" v="649" actId="14100"/>
          <ac:picMkLst>
            <pc:docMk/>
            <pc:sldMk cId="2785578439" sldId="311"/>
            <ac:picMk id="7" creationId="{CD227276-727B-E38C-8740-2746CA971CCF}"/>
          </ac:picMkLst>
        </pc:picChg>
        <pc:picChg chg="mod modCrop">
          <ac:chgData name="Gary Page" userId="62eb4e3b-c6ae-4fdb-9c62-870c8e90dbf2" providerId="ADAL" clId="{B57902EF-3247-8641-872E-3431251350E1}" dt="2022-09-22T06:49:05.766" v="650" actId="14100"/>
          <ac:picMkLst>
            <pc:docMk/>
            <pc:sldMk cId="2785578439" sldId="311"/>
            <ac:picMk id="9" creationId="{CC32ECB4-B221-E8ED-2E5D-4EAC70CBC176}"/>
          </ac:picMkLst>
        </pc:picChg>
        <pc:picChg chg="mod modCrop">
          <ac:chgData name="Gary Page" userId="62eb4e3b-c6ae-4fdb-9c62-870c8e90dbf2" providerId="ADAL" clId="{B57902EF-3247-8641-872E-3431251350E1}" dt="2022-09-22T06:49:15.338" v="651" actId="14100"/>
          <ac:picMkLst>
            <pc:docMk/>
            <pc:sldMk cId="2785578439" sldId="311"/>
            <ac:picMk id="11" creationId="{9EAF348C-150E-BBBA-56A2-FE207BFA85CF}"/>
          </ac:picMkLst>
        </pc:picChg>
        <pc:picChg chg="mod modCrop">
          <ac:chgData name="Gary Page" userId="62eb4e3b-c6ae-4fdb-9c62-870c8e90dbf2" providerId="ADAL" clId="{B57902EF-3247-8641-872E-3431251350E1}" dt="2022-09-22T06:48:45.952" v="648" actId="732"/>
          <ac:picMkLst>
            <pc:docMk/>
            <pc:sldMk cId="2785578439" sldId="311"/>
            <ac:picMk id="13" creationId="{A0263758-4EE4-D7A1-64D5-385169733F8F}"/>
          </ac:picMkLst>
        </pc:picChg>
      </pc:sldChg>
      <pc:sldChg chg="addSp delSp modSp add mod ord modAnim">
        <pc:chgData name="Gary Page" userId="62eb4e3b-c6ae-4fdb-9c62-870c8e90dbf2" providerId="ADAL" clId="{B57902EF-3247-8641-872E-3431251350E1}" dt="2022-09-22T14:09:38.396" v="2061"/>
        <pc:sldMkLst>
          <pc:docMk/>
          <pc:sldMk cId="3853096046" sldId="312"/>
        </pc:sldMkLst>
        <pc:spChg chg="mod">
          <ac:chgData name="Gary Page" userId="62eb4e3b-c6ae-4fdb-9c62-870c8e90dbf2" providerId="ADAL" clId="{B57902EF-3247-8641-872E-3431251350E1}" dt="2022-09-22T13:52:01.228" v="1849" actId="1076"/>
          <ac:spMkLst>
            <pc:docMk/>
            <pc:sldMk cId="3853096046" sldId="312"/>
            <ac:spMk id="2" creationId="{D6752536-2E5E-7E3B-CE3F-BBBD237B4FA4}"/>
          </ac:spMkLst>
        </pc:spChg>
        <pc:spChg chg="mod">
          <ac:chgData name="Gary Page" userId="62eb4e3b-c6ae-4fdb-9c62-870c8e90dbf2" providerId="ADAL" clId="{B57902EF-3247-8641-872E-3431251350E1}" dt="2022-09-22T09:28:17.146" v="900" actId="2085"/>
          <ac:spMkLst>
            <pc:docMk/>
            <pc:sldMk cId="3853096046" sldId="312"/>
            <ac:spMk id="6" creationId="{F8ECE851-8246-2F39-D818-39139A12E116}"/>
          </ac:spMkLst>
        </pc:spChg>
        <pc:spChg chg="mod">
          <ac:chgData name="Gary Page" userId="62eb4e3b-c6ae-4fdb-9c62-870c8e90dbf2" providerId="ADAL" clId="{B57902EF-3247-8641-872E-3431251350E1}" dt="2022-09-22T13:54:35.646" v="1870" actId="113"/>
          <ac:spMkLst>
            <pc:docMk/>
            <pc:sldMk cId="3853096046" sldId="312"/>
            <ac:spMk id="7" creationId="{6EA02195-7263-6C07-5084-B41E41BB847B}"/>
          </ac:spMkLst>
        </pc:spChg>
        <pc:spChg chg="del">
          <ac:chgData name="Gary Page" userId="62eb4e3b-c6ae-4fdb-9c62-870c8e90dbf2" providerId="ADAL" clId="{B57902EF-3247-8641-872E-3431251350E1}" dt="2022-09-22T13:51:24.964" v="1843" actId="478"/>
          <ac:spMkLst>
            <pc:docMk/>
            <pc:sldMk cId="3853096046" sldId="312"/>
            <ac:spMk id="10" creationId="{73349859-6185-2056-D8EF-9648A2DCC021}"/>
          </ac:spMkLst>
        </pc:spChg>
        <pc:spChg chg="mod">
          <ac:chgData name="Gary Page" userId="62eb4e3b-c6ae-4fdb-9c62-870c8e90dbf2" providerId="ADAL" clId="{B57902EF-3247-8641-872E-3431251350E1}" dt="2022-09-22T09:28:22.803" v="901" actId="2085"/>
          <ac:spMkLst>
            <pc:docMk/>
            <pc:sldMk cId="3853096046" sldId="312"/>
            <ac:spMk id="11" creationId="{7FE99967-3AA9-409C-E777-D7EE17BBC9A1}"/>
          </ac:spMkLst>
        </pc:spChg>
        <pc:spChg chg="add del mod">
          <ac:chgData name="Gary Page" userId="62eb4e3b-c6ae-4fdb-9c62-870c8e90dbf2" providerId="ADAL" clId="{B57902EF-3247-8641-872E-3431251350E1}" dt="2022-09-22T13:49:26.664" v="1826" actId="478"/>
          <ac:spMkLst>
            <pc:docMk/>
            <pc:sldMk cId="3853096046" sldId="312"/>
            <ac:spMk id="12" creationId="{0FA76361-0ECB-77F9-CB51-D2848F49E700}"/>
          </ac:spMkLst>
        </pc:spChg>
        <pc:spChg chg="del mod">
          <ac:chgData name="Gary Page" userId="62eb4e3b-c6ae-4fdb-9c62-870c8e90dbf2" providerId="ADAL" clId="{B57902EF-3247-8641-872E-3431251350E1}" dt="2022-09-22T13:50:22.508" v="1837" actId="478"/>
          <ac:spMkLst>
            <pc:docMk/>
            <pc:sldMk cId="3853096046" sldId="312"/>
            <ac:spMk id="14" creationId="{4AFB123C-EEB5-538E-BF58-C2268FABD3E7}"/>
          </ac:spMkLst>
        </pc:spChg>
        <pc:spChg chg="del mod">
          <ac:chgData name="Gary Page" userId="62eb4e3b-c6ae-4fdb-9c62-870c8e90dbf2" providerId="ADAL" clId="{B57902EF-3247-8641-872E-3431251350E1}" dt="2022-09-22T13:50:03.599" v="1835" actId="478"/>
          <ac:spMkLst>
            <pc:docMk/>
            <pc:sldMk cId="3853096046" sldId="312"/>
            <ac:spMk id="15" creationId="{A1C68CA9-A327-F6AF-0E38-7390CBAD1A03}"/>
          </ac:spMkLst>
        </pc:spChg>
        <pc:spChg chg="add del mod">
          <ac:chgData name="Gary Page" userId="62eb4e3b-c6ae-4fdb-9c62-870c8e90dbf2" providerId="ADAL" clId="{B57902EF-3247-8641-872E-3431251350E1}" dt="2022-09-22T09:17:46.245" v="847"/>
          <ac:spMkLst>
            <pc:docMk/>
            <pc:sldMk cId="3853096046" sldId="312"/>
            <ac:spMk id="16" creationId="{3855A5DD-1EFF-2875-E367-92A32435C2AB}"/>
          </ac:spMkLst>
        </pc:spChg>
        <pc:spChg chg="mod">
          <ac:chgData name="Gary Page" userId="62eb4e3b-c6ae-4fdb-9c62-870c8e90dbf2" providerId="ADAL" clId="{B57902EF-3247-8641-872E-3431251350E1}" dt="2022-09-22T09:29:34.497" v="924" actId="692"/>
          <ac:spMkLst>
            <pc:docMk/>
            <pc:sldMk cId="3853096046" sldId="312"/>
            <ac:spMk id="18" creationId="{F9B4C534-B8C6-C5E6-1697-ED7F41A17DFA}"/>
          </ac:spMkLst>
        </pc:spChg>
        <pc:spChg chg="add del mod">
          <ac:chgData name="Gary Page" userId="62eb4e3b-c6ae-4fdb-9c62-870c8e90dbf2" providerId="ADAL" clId="{B57902EF-3247-8641-872E-3431251350E1}" dt="2022-09-22T13:50:20.244" v="1836" actId="478"/>
          <ac:spMkLst>
            <pc:docMk/>
            <pc:sldMk cId="3853096046" sldId="312"/>
            <ac:spMk id="19" creationId="{2614C711-CC55-0290-D2BB-16900BDDF0B4}"/>
          </ac:spMkLst>
        </pc:spChg>
        <pc:spChg chg="add del mod">
          <ac:chgData name="Gary Page" userId="62eb4e3b-c6ae-4fdb-9c62-870c8e90dbf2" providerId="ADAL" clId="{B57902EF-3247-8641-872E-3431251350E1}" dt="2022-09-22T13:51:43.122" v="1846" actId="478"/>
          <ac:spMkLst>
            <pc:docMk/>
            <pc:sldMk cId="3853096046" sldId="312"/>
            <ac:spMk id="20" creationId="{A0649995-8956-A8EF-8863-C6F779BB2204}"/>
          </ac:spMkLst>
        </pc:spChg>
        <pc:spChg chg="add del mod">
          <ac:chgData name="Gary Page" userId="62eb4e3b-c6ae-4fdb-9c62-870c8e90dbf2" providerId="ADAL" clId="{B57902EF-3247-8641-872E-3431251350E1}" dt="2022-09-22T13:50:31.535" v="1840" actId="478"/>
          <ac:spMkLst>
            <pc:docMk/>
            <pc:sldMk cId="3853096046" sldId="312"/>
            <ac:spMk id="21" creationId="{50D4A0C5-C768-876A-B682-C904C3A6EA31}"/>
          </ac:spMkLst>
        </pc:spChg>
        <pc:spChg chg="add del mod">
          <ac:chgData name="Gary Page" userId="62eb4e3b-c6ae-4fdb-9c62-870c8e90dbf2" providerId="ADAL" clId="{B57902EF-3247-8641-872E-3431251350E1}" dt="2022-09-22T13:51:40.887" v="1845" actId="478"/>
          <ac:spMkLst>
            <pc:docMk/>
            <pc:sldMk cId="3853096046" sldId="312"/>
            <ac:spMk id="22" creationId="{8CDBC1FE-465E-E2B0-67EE-D65D0CDD177B}"/>
          </ac:spMkLst>
        </pc:spChg>
        <pc:spChg chg="add del mod">
          <ac:chgData name="Gary Page" userId="62eb4e3b-c6ae-4fdb-9c62-870c8e90dbf2" providerId="ADAL" clId="{B57902EF-3247-8641-872E-3431251350E1}" dt="2022-09-22T13:49:25.009" v="1825" actId="478"/>
          <ac:spMkLst>
            <pc:docMk/>
            <pc:sldMk cId="3853096046" sldId="312"/>
            <ac:spMk id="32" creationId="{0B0390B0-8B9D-2D0A-32E6-64F7476655F9}"/>
          </ac:spMkLst>
        </pc:spChg>
        <pc:spChg chg="add del mod">
          <ac:chgData name="Gary Page" userId="62eb4e3b-c6ae-4fdb-9c62-870c8e90dbf2" providerId="ADAL" clId="{B57902EF-3247-8641-872E-3431251350E1}" dt="2022-09-22T13:49:44.852" v="1831" actId="478"/>
          <ac:spMkLst>
            <pc:docMk/>
            <pc:sldMk cId="3853096046" sldId="312"/>
            <ac:spMk id="36" creationId="{EA936E34-4DBF-938D-F7FA-9CF32DA92183}"/>
          </ac:spMkLst>
        </pc:spChg>
        <pc:spChg chg="add del mod">
          <ac:chgData name="Gary Page" userId="62eb4e3b-c6ae-4fdb-9c62-870c8e90dbf2" providerId="ADAL" clId="{B57902EF-3247-8641-872E-3431251350E1}" dt="2022-09-22T13:49:59.032" v="1834" actId="478"/>
          <ac:spMkLst>
            <pc:docMk/>
            <pc:sldMk cId="3853096046" sldId="312"/>
            <ac:spMk id="37" creationId="{7149EA18-F843-6DCB-B6C7-0D37F1CB7D4D}"/>
          </ac:spMkLst>
        </pc:spChg>
        <pc:spChg chg="add del mod">
          <ac:chgData name="Gary Page" userId="62eb4e3b-c6ae-4fdb-9c62-870c8e90dbf2" providerId="ADAL" clId="{B57902EF-3247-8641-872E-3431251350E1}" dt="2022-09-22T13:49:36.553" v="1829" actId="478"/>
          <ac:spMkLst>
            <pc:docMk/>
            <pc:sldMk cId="3853096046" sldId="312"/>
            <ac:spMk id="38" creationId="{9B4EDFA3-212D-DC4F-E8F3-903F41680E59}"/>
          </ac:spMkLst>
        </pc:spChg>
        <pc:spChg chg="add del mod">
          <ac:chgData name="Gary Page" userId="62eb4e3b-c6ae-4fdb-9c62-870c8e90dbf2" providerId="ADAL" clId="{B57902EF-3247-8641-872E-3431251350E1}" dt="2022-09-22T09:27:36.966" v="894"/>
          <ac:spMkLst>
            <pc:docMk/>
            <pc:sldMk cId="3853096046" sldId="312"/>
            <ac:spMk id="39" creationId="{94170740-E671-6881-A39F-71ED20595DF3}"/>
          </ac:spMkLst>
        </pc:spChg>
        <pc:spChg chg="add del mod">
          <ac:chgData name="Gary Page" userId="62eb4e3b-c6ae-4fdb-9c62-870c8e90dbf2" providerId="ADAL" clId="{B57902EF-3247-8641-872E-3431251350E1}" dt="2022-09-22T13:49:39.642" v="1830" actId="478"/>
          <ac:spMkLst>
            <pc:docMk/>
            <pc:sldMk cId="3853096046" sldId="312"/>
            <ac:spMk id="40" creationId="{A3A2A517-E785-C8A2-D8A7-1B6B8F6DBC3F}"/>
          </ac:spMkLst>
        </pc:spChg>
        <pc:picChg chg="mod">
          <ac:chgData name="Gary Page" userId="62eb4e3b-c6ae-4fdb-9c62-870c8e90dbf2" providerId="ADAL" clId="{B57902EF-3247-8641-872E-3431251350E1}" dt="2022-09-22T09:16:58.701" v="840" actId="1076"/>
          <ac:picMkLst>
            <pc:docMk/>
            <pc:sldMk cId="3853096046" sldId="312"/>
            <ac:picMk id="8" creationId="{41EBF6F2-7EC8-2450-854F-442DC4B38C45}"/>
          </ac:picMkLst>
        </pc:picChg>
        <pc:picChg chg="add del mod">
          <ac:chgData name="Gary Page" userId="62eb4e3b-c6ae-4fdb-9c62-870c8e90dbf2" providerId="ADAL" clId="{B57902EF-3247-8641-872E-3431251350E1}" dt="2022-09-22T09:23:53.080" v="877"/>
          <ac:picMkLst>
            <pc:docMk/>
            <pc:sldMk cId="3853096046" sldId="312"/>
            <ac:picMk id="35" creationId="{6A6557C2-568C-3E8B-AD91-BBD3F819E244}"/>
          </ac:picMkLst>
        </pc:picChg>
        <pc:cxnChg chg="del mod">
          <ac:chgData name="Gary Page" userId="62eb4e3b-c6ae-4fdb-9c62-870c8e90dbf2" providerId="ADAL" clId="{B57902EF-3247-8641-872E-3431251350E1}" dt="2022-09-22T09:29:56.652" v="931" actId="478"/>
          <ac:cxnSpMkLst>
            <pc:docMk/>
            <pc:sldMk cId="3853096046" sldId="312"/>
            <ac:cxnSpMk id="17" creationId="{D98362C2-E687-13DB-3FB1-3136C6A963AD}"/>
          </ac:cxnSpMkLst>
        </pc:cxnChg>
        <pc:cxnChg chg="add del">
          <ac:chgData name="Gary Page" userId="62eb4e3b-c6ae-4fdb-9c62-870c8e90dbf2" providerId="ADAL" clId="{B57902EF-3247-8641-872E-3431251350E1}" dt="2022-09-22T13:51:36.765" v="1844" actId="478"/>
          <ac:cxnSpMkLst>
            <pc:docMk/>
            <pc:sldMk cId="3853096046" sldId="312"/>
            <ac:cxnSpMk id="24" creationId="{BDD45A97-1B3D-5CA4-2776-9CEA207BD63E}"/>
          </ac:cxnSpMkLst>
        </pc:cxnChg>
        <pc:cxnChg chg="add del mod">
          <ac:chgData name="Gary Page" userId="62eb4e3b-c6ae-4fdb-9c62-870c8e90dbf2" providerId="ADAL" clId="{B57902EF-3247-8641-872E-3431251350E1}" dt="2022-09-22T13:50:27.164" v="1839" actId="478"/>
          <ac:cxnSpMkLst>
            <pc:docMk/>
            <pc:sldMk cId="3853096046" sldId="312"/>
            <ac:cxnSpMk id="26" creationId="{44D9599C-27FA-6D96-6933-CE821871D745}"/>
          </ac:cxnSpMkLst>
        </pc:cxnChg>
        <pc:cxnChg chg="add del mod">
          <ac:chgData name="Gary Page" userId="62eb4e3b-c6ae-4fdb-9c62-870c8e90dbf2" providerId="ADAL" clId="{B57902EF-3247-8641-872E-3431251350E1}" dt="2022-09-22T13:49:29.916" v="1827" actId="478"/>
          <ac:cxnSpMkLst>
            <pc:docMk/>
            <pc:sldMk cId="3853096046" sldId="312"/>
            <ac:cxnSpMk id="28" creationId="{95F51871-F563-3722-87DE-92AED69D57B9}"/>
          </ac:cxnSpMkLst>
        </pc:cxnChg>
        <pc:cxnChg chg="add del mod">
          <ac:chgData name="Gary Page" userId="62eb4e3b-c6ae-4fdb-9c62-870c8e90dbf2" providerId="ADAL" clId="{B57902EF-3247-8641-872E-3431251350E1}" dt="2022-09-22T13:50:25.346" v="1838" actId="478"/>
          <ac:cxnSpMkLst>
            <pc:docMk/>
            <pc:sldMk cId="3853096046" sldId="312"/>
            <ac:cxnSpMk id="30" creationId="{EB7F5355-78F2-3C50-A966-38F5AC37AA48}"/>
          </ac:cxnSpMkLst>
        </pc:cxnChg>
        <pc:cxnChg chg="add del">
          <ac:chgData name="Gary Page" userId="62eb4e3b-c6ae-4fdb-9c62-870c8e90dbf2" providerId="ADAL" clId="{B57902EF-3247-8641-872E-3431251350E1}" dt="2022-09-22T13:49:31.248" v="1828" actId="478"/>
          <ac:cxnSpMkLst>
            <pc:docMk/>
            <pc:sldMk cId="3853096046" sldId="312"/>
            <ac:cxnSpMk id="34" creationId="{4D01C752-FE8C-1D65-D8CB-E830D288A936}"/>
          </ac:cxnSpMkLst>
        </pc:cxnChg>
      </pc:sldChg>
      <pc:sldChg chg="addSp delSp modSp add mod">
        <pc:chgData name="Gary Page" userId="62eb4e3b-c6ae-4fdb-9c62-870c8e90dbf2" providerId="ADAL" clId="{B57902EF-3247-8641-872E-3431251350E1}" dt="2022-09-22T09:38:21.550" v="1033"/>
        <pc:sldMkLst>
          <pc:docMk/>
          <pc:sldMk cId="1515231475" sldId="313"/>
        </pc:sldMkLst>
        <pc:spChg chg="mod">
          <ac:chgData name="Gary Page" userId="62eb4e3b-c6ae-4fdb-9c62-870c8e90dbf2" providerId="ADAL" clId="{B57902EF-3247-8641-872E-3431251350E1}" dt="2022-09-22T09:12:06.089" v="807" actId="20577"/>
          <ac:spMkLst>
            <pc:docMk/>
            <pc:sldMk cId="1515231475" sldId="313"/>
            <ac:spMk id="2" creationId="{8AAF2252-FE05-0DCC-ED0E-803E3DB2AF6F}"/>
          </ac:spMkLst>
        </pc:spChg>
        <pc:spChg chg="add mod">
          <ac:chgData name="Gary Page" userId="62eb4e3b-c6ae-4fdb-9c62-870c8e90dbf2" providerId="ADAL" clId="{B57902EF-3247-8641-872E-3431251350E1}" dt="2022-09-22T09:38:21.550" v="1033"/>
          <ac:spMkLst>
            <pc:docMk/>
            <pc:sldMk cId="1515231475" sldId="313"/>
            <ac:spMk id="5" creationId="{F235C3D6-9A04-E6FF-EED6-F7B22786BA90}"/>
          </ac:spMkLst>
        </pc:spChg>
        <pc:spChg chg="mod">
          <ac:chgData name="Gary Page" userId="62eb4e3b-c6ae-4fdb-9c62-870c8e90dbf2" providerId="ADAL" clId="{B57902EF-3247-8641-872E-3431251350E1}" dt="2022-09-22T06:59:54.458" v="725" actId="20577"/>
          <ac:spMkLst>
            <pc:docMk/>
            <pc:sldMk cId="1515231475" sldId="313"/>
            <ac:spMk id="14" creationId="{17036A82-56B7-CB1B-41B7-3E8A026C6364}"/>
          </ac:spMkLst>
        </pc:spChg>
        <pc:spChg chg="del">
          <ac:chgData name="Gary Page" userId="62eb4e3b-c6ae-4fdb-9c62-870c8e90dbf2" providerId="ADAL" clId="{B57902EF-3247-8641-872E-3431251350E1}" dt="2022-09-22T07:00:36.919" v="752" actId="478"/>
          <ac:spMkLst>
            <pc:docMk/>
            <pc:sldMk cId="1515231475" sldId="313"/>
            <ac:spMk id="15" creationId="{B2F1032A-43B2-38C4-2723-78E21DF8BA63}"/>
          </ac:spMkLst>
        </pc:spChg>
        <pc:spChg chg="mod">
          <ac:chgData name="Gary Page" userId="62eb4e3b-c6ae-4fdb-9c62-870c8e90dbf2" providerId="ADAL" clId="{B57902EF-3247-8641-872E-3431251350E1}" dt="2022-09-22T07:02:17.495" v="757" actId="20577"/>
          <ac:spMkLst>
            <pc:docMk/>
            <pc:sldMk cId="1515231475" sldId="313"/>
            <ac:spMk id="16" creationId="{B484BD71-A0B1-CE79-90A7-8DC88439A2BA}"/>
          </ac:spMkLst>
        </pc:spChg>
        <pc:spChg chg="mod">
          <ac:chgData name="Gary Page" userId="62eb4e3b-c6ae-4fdb-9c62-870c8e90dbf2" providerId="ADAL" clId="{B57902EF-3247-8641-872E-3431251350E1}" dt="2022-09-22T07:02:30.514" v="771" actId="1038"/>
          <ac:spMkLst>
            <pc:docMk/>
            <pc:sldMk cId="1515231475" sldId="313"/>
            <ac:spMk id="17" creationId="{AA89786B-B2AD-33E5-4297-CFFFA1C62B6D}"/>
          </ac:spMkLst>
        </pc:spChg>
        <pc:picChg chg="mod">
          <ac:chgData name="Gary Page" userId="62eb4e3b-c6ae-4fdb-9c62-870c8e90dbf2" providerId="ADAL" clId="{B57902EF-3247-8641-872E-3431251350E1}" dt="2022-09-22T07:00:56.924" v="753" actId="14826"/>
          <ac:picMkLst>
            <pc:docMk/>
            <pc:sldMk cId="1515231475" sldId="313"/>
            <ac:picMk id="7" creationId="{CD227276-727B-E38C-8740-2746CA971CCF}"/>
          </ac:picMkLst>
        </pc:picChg>
        <pc:picChg chg="mod">
          <ac:chgData name="Gary Page" userId="62eb4e3b-c6ae-4fdb-9c62-870c8e90dbf2" providerId="ADAL" clId="{B57902EF-3247-8641-872E-3431251350E1}" dt="2022-09-22T07:01:49.103" v="754" actId="14826"/>
          <ac:picMkLst>
            <pc:docMk/>
            <pc:sldMk cId="1515231475" sldId="313"/>
            <ac:picMk id="9" creationId="{CC32ECB4-B221-E8ED-2E5D-4EAC70CBC176}"/>
          </ac:picMkLst>
        </pc:picChg>
        <pc:picChg chg="del">
          <ac:chgData name="Gary Page" userId="62eb4e3b-c6ae-4fdb-9c62-870c8e90dbf2" providerId="ADAL" clId="{B57902EF-3247-8641-872E-3431251350E1}" dt="2022-09-22T07:00:34.083" v="751" actId="478"/>
          <ac:picMkLst>
            <pc:docMk/>
            <pc:sldMk cId="1515231475" sldId="313"/>
            <ac:picMk id="11" creationId="{9EAF348C-150E-BBBA-56A2-FE207BFA85CF}"/>
          </ac:picMkLst>
        </pc:picChg>
        <pc:picChg chg="mod">
          <ac:chgData name="Gary Page" userId="62eb4e3b-c6ae-4fdb-9c62-870c8e90dbf2" providerId="ADAL" clId="{B57902EF-3247-8641-872E-3431251350E1}" dt="2022-09-22T07:02:30.514" v="771" actId="1038"/>
          <ac:picMkLst>
            <pc:docMk/>
            <pc:sldMk cId="1515231475" sldId="313"/>
            <ac:picMk id="13" creationId="{A0263758-4EE4-D7A1-64D5-385169733F8F}"/>
          </ac:picMkLst>
        </pc:picChg>
      </pc:sldChg>
      <pc:sldChg chg="add del">
        <pc:chgData name="Gary Page" userId="62eb4e3b-c6ae-4fdb-9c62-870c8e90dbf2" providerId="ADAL" clId="{B57902EF-3247-8641-872E-3431251350E1}" dt="2022-09-22T09:13:22.820" v="833" actId="2696"/>
        <pc:sldMkLst>
          <pc:docMk/>
          <pc:sldMk cId="2525788907" sldId="314"/>
        </pc:sldMkLst>
      </pc:sldChg>
      <pc:sldChg chg="addSp delSp modSp add mod">
        <pc:chgData name="Gary Page" userId="62eb4e3b-c6ae-4fdb-9c62-870c8e90dbf2" providerId="ADAL" clId="{B57902EF-3247-8641-872E-3431251350E1}" dt="2022-09-22T09:38:25.425" v="1034"/>
        <pc:sldMkLst>
          <pc:docMk/>
          <pc:sldMk cId="3853358936" sldId="315"/>
        </pc:sldMkLst>
        <pc:spChg chg="mod">
          <ac:chgData name="Gary Page" userId="62eb4e3b-c6ae-4fdb-9c62-870c8e90dbf2" providerId="ADAL" clId="{B57902EF-3247-8641-872E-3431251350E1}" dt="2022-09-22T09:12:22.624" v="828" actId="27636"/>
          <ac:spMkLst>
            <pc:docMk/>
            <pc:sldMk cId="3853358936" sldId="315"/>
            <ac:spMk id="2" creationId="{8AAF2252-FE05-0DCC-ED0E-803E3DB2AF6F}"/>
          </ac:spMkLst>
        </pc:spChg>
        <pc:spChg chg="add del mod">
          <ac:chgData name="Gary Page" userId="62eb4e3b-c6ae-4fdb-9c62-870c8e90dbf2" providerId="ADAL" clId="{B57902EF-3247-8641-872E-3431251350E1}" dt="2022-09-22T09:13:29.032" v="834" actId="478"/>
          <ac:spMkLst>
            <pc:docMk/>
            <pc:sldMk cId="3853358936" sldId="315"/>
            <ac:spMk id="5" creationId="{CE985803-390A-2314-A12E-09090AB537EE}"/>
          </ac:spMkLst>
        </pc:spChg>
        <pc:spChg chg="add mod">
          <ac:chgData name="Gary Page" userId="62eb4e3b-c6ae-4fdb-9c62-870c8e90dbf2" providerId="ADAL" clId="{B57902EF-3247-8641-872E-3431251350E1}" dt="2022-09-22T09:38:25.425" v="1034"/>
          <ac:spMkLst>
            <pc:docMk/>
            <pc:sldMk cId="3853358936" sldId="315"/>
            <ac:spMk id="6" creationId="{F56AC8B1-C568-BE23-0DB2-C8A9132817D8}"/>
          </ac:spMkLst>
        </pc:spChg>
        <pc:picChg chg="mod">
          <ac:chgData name="Gary Page" userId="62eb4e3b-c6ae-4fdb-9c62-870c8e90dbf2" providerId="ADAL" clId="{B57902EF-3247-8641-872E-3431251350E1}" dt="2022-09-22T07:03:47.541" v="789" actId="14826"/>
          <ac:picMkLst>
            <pc:docMk/>
            <pc:sldMk cId="3853358936" sldId="315"/>
            <ac:picMk id="7" creationId="{CD227276-727B-E38C-8740-2746CA971CCF}"/>
          </ac:picMkLst>
        </pc:picChg>
        <pc:picChg chg="mod">
          <ac:chgData name="Gary Page" userId="62eb4e3b-c6ae-4fdb-9c62-870c8e90dbf2" providerId="ADAL" clId="{B57902EF-3247-8641-872E-3431251350E1}" dt="2022-09-22T07:06:09.468" v="791" actId="14826"/>
          <ac:picMkLst>
            <pc:docMk/>
            <pc:sldMk cId="3853358936" sldId="315"/>
            <ac:picMk id="9" creationId="{CC32ECB4-B221-E8ED-2E5D-4EAC70CBC176}"/>
          </ac:picMkLst>
        </pc:picChg>
        <pc:picChg chg="mod">
          <ac:chgData name="Gary Page" userId="62eb4e3b-c6ae-4fdb-9c62-870c8e90dbf2" providerId="ADAL" clId="{B57902EF-3247-8641-872E-3431251350E1}" dt="2022-09-22T07:03:16.788" v="788" actId="14826"/>
          <ac:picMkLst>
            <pc:docMk/>
            <pc:sldMk cId="3853358936" sldId="315"/>
            <ac:picMk id="13" creationId="{A0263758-4EE4-D7A1-64D5-385169733F8F}"/>
          </ac:picMkLst>
        </pc:picChg>
      </pc:sldChg>
      <pc:sldChg chg="addSp delSp modSp add mod">
        <pc:chgData name="Gary Page" userId="62eb4e3b-c6ae-4fdb-9c62-870c8e90dbf2" providerId="ADAL" clId="{B57902EF-3247-8641-872E-3431251350E1}" dt="2022-09-22T14:58:18.456" v="2171"/>
        <pc:sldMkLst>
          <pc:docMk/>
          <pc:sldMk cId="787561926" sldId="316"/>
        </pc:sldMkLst>
        <pc:spChg chg="mod">
          <ac:chgData name="Gary Page" userId="62eb4e3b-c6ae-4fdb-9c62-870c8e90dbf2" providerId="ADAL" clId="{B57902EF-3247-8641-872E-3431251350E1}" dt="2022-09-22T14:01:30.277" v="1970" actId="20577"/>
          <ac:spMkLst>
            <pc:docMk/>
            <pc:sldMk cId="787561926" sldId="316"/>
            <ac:spMk id="2" creationId="{8AAF2252-FE05-0DCC-ED0E-803E3DB2AF6F}"/>
          </ac:spMkLst>
        </pc:spChg>
        <pc:spChg chg="add mod">
          <ac:chgData name="Gary Page" userId="62eb4e3b-c6ae-4fdb-9c62-870c8e90dbf2" providerId="ADAL" clId="{B57902EF-3247-8641-872E-3431251350E1}" dt="2022-09-22T09:38:29.771" v="1035"/>
          <ac:spMkLst>
            <pc:docMk/>
            <pc:sldMk cId="787561926" sldId="316"/>
            <ac:spMk id="5" creationId="{7C98CC9F-9E35-1D10-8784-58180D30C75B}"/>
          </ac:spMkLst>
        </pc:spChg>
        <pc:spChg chg="add mod">
          <ac:chgData name="Gary Page" userId="62eb4e3b-c6ae-4fdb-9c62-870c8e90dbf2" providerId="ADAL" clId="{B57902EF-3247-8641-872E-3431251350E1}" dt="2022-09-22T14:02:57.067" v="1984" actId="1076"/>
          <ac:spMkLst>
            <pc:docMk/>
            <pc:sldMk cId="787561926" sldId="316"/>
            <ac:spMk id="6" creationId="{98D8C3FA-6FF4-B32B-D6FE-EB490649E2AD}"/>
          </ac:spMkLst>
        </pc:spChg>
        <pc:spChg chg="add mod">
          <ac:chgData name="Gary Page" userId="62eb4e3b-c6ae-4fdb-9c62-870c8e90dbf2" providerId="ADAL" clId="{B57902EF-3247-8641-872E-3431251350E1}" dt="2022-09-22T14:01:49.802" v="1975" actId="1076"/>
          <ac:spMkLst>
            <pc:docMk/>
            <pc:sldMk cId="787561926" sldId="316"/>
            <ac:spMk id="8" creationId="{12903C75-F890-6662-A863-7B91089BBABE}"/>
          </ac:spMkLst>
        </pc:spChg>
        <pc:spChg chg="mod">
          <ac:chgData name="Gary Page" userId="62eb4e3b-c6ae-4fdb-9c62-870c8e90dbf2" providerId="ADAL" clId="{B57902EF-3247-8641-872E-3431251350E1}" dt="2022-09-22T09:39:51.910" v="1050" actId="20577"/>
          <ac:spMkLst>
            <pc:docMk/>
            <pc:sldMk cId="787561926" sldId="316"/>
            <ac:spMk id="14" creationId="{17036A82-56B7-CB1B-41B7-3E8A026C6364}"/>
          </ac:spMkLst>
        </pc:spChg>
        <pc:spChg chg="mod">
          <ac:chgData name="Gary Page" userId="62eb4e3b-c6ae-4fdb-9c62-870c8e90dbf2" providerId="ADAL" clId="{B57902EF-3247-8641-872E-3431251350E1}" dt="2022-09-22T09:40:00.951" v="1054"/>
          <ac:spMkLst>
            <pc:docMk/>
            <pc:sldMk cId="787561926" sldId="316"/>
            <ac:spMk id="15" creationId="{B2F1032A-43B2-38C4-2723-78E21DF8BA63}"/>
          </ac:spMkLst>
        </pc:spChg>
        <pc:spChg chg="mod">
          <ac:chgData name="Gary Page" userId="62eb4e3b-c6ae-4fdb-9c62-870c8e90dbf2" providerId="ADAL" clId="{B57902EF-3247-8641-872E-3431251350E1}" dt="2022-09-22T09:39:57.424" v="1053" actId="20577"/>
          <ac:spMkLst>
            <pc:docMk/>
            <pc:sldMk cId="787561926" sldId="316"/>
            <ac:spMk id="16" creationId="{B484BD71-A0B1-CE79-90A7-8DC88439A2BA}"/>
          </ac:spMkLst>
        </pc:spChg>
        <pc:spChg chg="del">
          <ac:chgData name="Gary Page" userId="62eb4e3b-c6ae-4fdb-9c62-870c8e90dbf2" providerId="ADAL" clId="{B57902EF-3247-8641-872E-3431251350E1}" dt="2022-09-22T14:58:12.910" v="2169" actId="21"/>
          <ac:spMkLst>
            <pc:docMk/>
            <pc:sldMk cId="787561926" sldId="316"/>
            <ac:spMk id="17" creationId="{AA89786B-B2AD-33E5-4297-CFFFA1C62B6D}"/>
          </ac:spMkLst>
        </pc:spChg>
        <pc:spChg chg="add mod">
          <ac:chgData name="Gary Page" userId="62eb4e3b-c6ae-4fdb-9c62-870c8e90dbf2" providerId="ADAL" clId="{B57902EF-3247-8641-872E-3431251350E1}" dt="2022-09-22T14:03:12.850" v="1989" actId="1076"/>
          <ac:spMkLst>
            <pc:docMk/>
            <pc:sldMk cId="787561926" sldId="316"/>
            <ac:spMk id="18" creationId="{C5B7FF29-8926-D441-688D-7535B383E24E}"/>
          </ac:spMkLst>
        </pc:spChg>
        <pc:spChg chg="add mod">
          <ac:chgData name="Gary Page" userId="62eb4e3b-c6ae-4fdb-9c62-870c8e90dbf2" providerId="ADAL" clId="{B57902EF-3247-8641-872E-3431251350E1}" dt="2022-09-22T14:58:18.456" v="2171"/>
          <ac:spMkLst>
            <pc:docMk/>
            <pc:sldMk cId="787561926" sldId="316"/>
            <ac:spMk id="19" creationId="{3EA7AB71-F7D8-A9C5-7DEE-7C39D70F42EC}"/>
          </ac:spMkLst>
        </pc:spChg>
        <pc:picChg chg="mod">
          <ac:chgData name="Gary Page" userId="62eb4e3b-c6ae-4fdb-9c62-870c8e90dbf2" providerId="ADAL" clId="{B57902EF-3247-8641-872E-3431251350E1}" dt="2022-09-22T09:34:49.698" v="952" actId="14826"/>
          <ac:picMkLst>
            <pc:docMk/>
            <pc:sldMk cId="787561926" sldId="316"/>
            <ac:picMk id="7" creationId="{CD227276-727B-E38C-8740-2746CA971CCF}"/>
          </ac:picMkLst>
        </pc:picChg>
        <pc:picChg chg="mod">
          <ac:chgData name="Gary Page" userId="62eb4e3b-c6ae-4fdb-9c62-870c8e90dbf2" providerId="ADAL" clId="{B57902EF-3247-8641-872E-3431251350E1}" dt="2022-09-22T09:37:04.231" v="976" actId="14826"/>
          <ac:picMkLst>
            <pc:docMk/>
            <pc:sldMk cId="787561926" sldId="316"/>
            <ac:picMk id="9" creationId="{CC32ECB4-B221-E8ED-2E5D-4EAC70CBC176}"/>
          </ac:picMkLst>
        </pc:picChg>
        <pc:picChg chg="mod">
          <ac:chgData name="Gary Page" userId="62eb4e3b-c6ae-4fdb-9c62-870c8e90dbf2" providerId="ADAL" clId="{B57902EF-3247-8641-872E-3431251350E1}" dt="2022-09-22T09:41:03.139" v="1066" actId="14826"/>
          <ac:picMkLst>
            <pc:docMk/>
            <pc:sldMk cId="787561926" sldId="316"/>
            <ac:picMk id="11" creationId="{9EAF348C-150E-BBBA-56A2-FE207BFA85CF}"/>
          </ac:picMkLst>
        </pc:picChg>
        <pc:picChg chg="add mod">
          <ac:chgData name="Gary Page" userId="62eb4e3b-c6ae-4fdb-9c62-870c8e90dbf2" providerId="ADAL" clId="{B57902EF-3247-8641-872E-3431251350E1}" dt="2022-09-22T14:02:47.268" v="1983" actId="1076"/>
          <ac:picMkLst>
            <pc:docMk/>
            <pc:sldMk cId="787561926" sldId="316"/>
            <ac:picMk id="12" creationId="{CFFC88F8-4B52-E9E5-E416-9EC8C8B6502E}"/>
          </ac:picMkLst>
        </pc:picChg>
        <pc:picChg chg="mod">
          <ac:chgData name="Gary Page" userId="62eb4e3b-c6ae-4fdb-9c62-870c8e90dbf2" providerId="ADAL" clId="{B57902EF-3247-8641-872E-3431251350E1}" dt="2022-09-22T14:58:17.139" v="2170" actId="166"/>
          <ac:picMkLst>
            <pc:docMk/>
            <pc:sldMk cId="787561926" sldId="316"/>
            <ac:picMk id="13" creationId="{A0263758-4EE4-D7A1-64D5-385169733F8F}"/>
          </ac:picMkLst>
        </pc:picChg>
      </pc:sldChg>
      <pc:sldChg chg="addSp delSp modSp add mod">
        <pc:chgData name="Gary Page" userId="62eb4e3b-c6ae-4fdb-9c62-870c8e90dbf2" providerId="ADAL" clId="{B57902EF-3247-8641-872E-3431251350E1}" dt="2022-09-22T14:57:45.777" v="2168"/>
        <pc:sldMkLst>
          <pc:docMk/>
          <pc:sldMk cId="3822573431" sldId="317"/>
        </pc:sldMkLst>
        <pc:spChg chg="mod">
          <ac:chgData name="Gary Page" userId="62eb4e3b-c6ae-4fdb-9c62-870c8e90dbf2" providerId="ADAL" clId="{B57902EF-3247-8641-872E-3431251350E1}" dt="2022-09-22T14:57:20.327" v="2163" actId="20577"/>
          <ac:spMkLst>
            <pc:docMk/>
            <pc:sldMk cId="3822573431" sldId="317"/>
            <ac:spMk id="2" creationId="{8AAF2252-FE05-0DCC-ED0E-803E3DB2AF6F}"/>
          </ac:spMkLst>
        </pc:spChg>
        <pc:spChg chg="add mod">
          <ac:chgData name="Gary Page" userId="62eb4e3b-c6ae-4fdb-9c62-870c8e90dbf2" providerId="ADAL" clId="{B57902EF-3247-8641-872E-3431251350E1}" dt="2022-09-22T09:38:32.216" v="1036"/>
          <ac:spMkLst>
            <pc:docMk/>
            <pc:sldMk cId="3822573431" sldId="317"/>
            <ac:spMk id="5" creationId="{1018AB96-A77B-B37E-C789-F9555CA6B49C}"/>
          </ac:spMkLst>
        </pc:spChg>
        <pc:spChg chg="add del mod">
          <ac:chgData name="Gary Page" userId="62eb4e3b-c6ae-4fdb-9c62-870c8e90dbf2" providerId="ADAL" clId="{B57902EF-3247-8641-872E-3431251350E1}" dt="2022-09-22T14:03:22.658" v="1990" actId="478"/>
          <ac:spMkLst>
            <pc:docMk/>
            <pc:sldMk cId="3822573431" sldId="317"/>
            <ac:spMk id="6" creationId="{04930EA0-E2BE-6A3D-9F45-DEEEBDBED979}"/>
          </ac:spMkLst>
        </pc:spChg>
        <pc:spChg chg="add mod">
          <ac:chgData name="Gary Page" userId="62eb4e3b-c6ae-4fdb-9c62-870c8e90dbf2" providerId="ADAL" clId="{B57902EF-3247-8641-872E-3431251350E1}" dt="2022-09-22T14:03:29.087" v="1991"/>
          <ac:spMkLst>
            <pc:docMk/>
            <pc:sldMk cId="3822573431" sldId="317"/>
            <ac:spMk id="8" creationId="{2E170113-8DDA-7F52-6E1E-4CA81C1E58F7}"/>
          </ac:spMkLst>
        </pc:spChg>
        <pc:spChg chg="mod">
          <ac:chgData name="Gary Page" userId="62eb4e3b-c6ae-4fdb-9c62-870c8e90dbf2" providerId="ADAL" clId="{B57902EF-3247-8641-872E-3431251350E1}" dt="2022-09-22T09:40:06.515" v="1055"/>
          <ac:spMkLst>
            <pc:docMk/>
            <pc:sldMk cId="3822573431" sldId="317"/>
            <ac:spMk id="14" creationId="{17036A82-56B7-CB1B-41B7-3E8A026C6364}"/>
          </ac:spMkLst>
        </pc:spChg>
        <pc:spChg chg="mod">
          <ac:chgData name="Gary Page" userId="62eb4e3b-c6ae-4fdb-9c62-870c8e90dbf2" providerId="ADAL" clId="{B57902EF-3247-8641-872E-3431251350E1}" dt="2022-09-22T09:40:27.977" v="1065" actId="20577"/>
          <ac:spMkLst>
            <pc:docMk/>
            <pc:sldMk cId="3822573431" sldId="317"/>
            <ac:spMk id="15" creationId="{B2F1032A-43B2-38C4-2723-78E21DF8BA63}"/>
          </ac:spMkLst>
        </pc:spChg>
        <pc:spChg chg="mod">
          <ac:chgData name="Gary Page" userId="62eb4e3b-c6ae-4fdb-9c62-870c8e90dbf2" providerId="ADAL" clId="{B57902EF-3247-8641-872E-3431251350E1}" dt="2022-09-22T09:40:10.680" v="1056"/>
          <ac:spMkLst>
            <pc:docMk/>
            <pc:sldMk cId="3822573431" sldId="317"/>
            <ac:spMk id="16" creationId="{B484BD71-A0B1-CE79-90A7-8DC88439A2BA}"/>
          </ac:spMkLst>
        </pc:spChg>
        <pc:spChg chg="del mod">
          <ac:chgData name="Gary Page" userId="62eb4e3b-c6ae-4fdb-9c62-870c8e90dbf2" providerId="ADAL" clId="{B57902EF-3247-8641-872E-3431251350E1}" dt="2022-09-22T14:57:40.210" v="2166" actId="21"/>
          <ac:spMkLst>
            <pc:docMk/>
            <pc:sldMk cId="3822573431" sldId="317"/>
            <ac:spMk id="17" creationId="{AA89786B-B2AD-33E5-4297-CFFFA1C62B6D}"/>
          </ac:spMkLst>
        </pc:spChg>
        <pc:spChg chg="add mod">
          <ac:chgData name="Gary Page" userId="62eb4e3b-c6ae-4fdb-9c62-870c8e90dbf2" providerId="ADAL" clId="{B57902EF-3247-8641-872E-3431251350E1}" dt="2022-09-22T14:57:03.402" v="2145"/>
          <ac:spMkLst>
            <pc:docMk/>
            <pc:sldMk cId="3822573431" sldId="317"/>
            <ac:spMk id="18" creationId="{5F995E22-E063-3134-4CBE-C48DE3FDE769}"/>
          </ac:spMkLst>
        </pc:spChg>
        <pc:spChg chg="add mod">
          <ac:chgData name="Gary Page" userId="62eb4e3b-c6ae-4fdb-9c62-870c8e90dbf2" providerId="ADAL" clId="{B57902EF-3247-8641-872E-3431251350E1}" dt="2022-09-22T14:57:03.402" v="2145"/>
          <ac:spMkLst>
            <pc:docMk/>
            <pc:sldMk cId="3822573431" sldId="317"/>
            <ac:spMk id="19" creationId="{9D470EEA-0FFE-E112-47E5-F88C0601F2B9}"/>
          </ac:spMkLst>
        </pc:spChg>
        <pc:spChg chg="add mod">
          <ac:chgData name="Gary Page" userId="62eb4e3b-c6ae-4fdb-9c62-870c8e90dbf2" providerId="ADAL" clId="{B57902EF-3247-8641-872E-3431251350E1}" dt="2022-09-22T14:57:11.333" v="2146"/>
          <ac:spMkLst>
            <pc:docMk/>
            <pc:sldMk cId="3822573431" sldId="317"/>
            <ac:spMk id="20" creationId="{BF02AB48-6ACF-C613-A368-2CA95E278C9D}"/>
          </ac:spMkLst>
        </pc:spChg>
        <pc:spChg chg="add mod">
          <ac:chgData name="Gary Page" userId="62eb4e3b-c6ae-4fdb-9c62-870c8e90dbf2" providerId="ADAL" clId="{B57902EF-3247-8641-872E-3431251350E1}" dt="2022-09-22T14:57:45.777" v="2168"/>
          <ac:spMkLst>
            <pc:docMk/>
            <pc:sldMk cId="3822573431" sldId="317"/>
            <ac:spMk id="21" creationId="{49AF57ED-35D6-0BA2-1E4F-65B400BFBF09}"/>
          </ac:spMkLst>
        </pc:spChg>
        <pc:picChg chg="mod">
          <ac:chgData name="Gary Page" userId="62eb4e3b-c6ae-4fdb-9c62-870c8e90dbf2" providerId="ADAL" clId="{B57902EF-3247-8641-872E-3431251350E1}" dt="2022-09-22T09:35:58.916" v="969" actId="14826"/>
          <ac:picMkLst>
            <pc:docMk/>
            <pc:sldMk cId="3822573431" sldId="317"/>
            <ac:picMk id="7" creationId="{CD227276-727B-E38C-8740-2746CA971CCF}"/>
          </ac:picMkLst>
        </pc:picChg>
        <pc:picChg chg="mod">
          <ac:chgData name="Gary Page" userId="62eb4e3b-c6ae-4fdb-9c62-870c8e90dbf2" providerId="ADAL" clId="{B57902EF-3247-8641-872E-3431251350E1}" dt="2022-09-22T09:38:59.795" v="1037" actId="14826"/>
          <ac:picMkLst>
            <pc:docMk/>
            <pc:sldMk cId="3822573431" sldId="317"/>
            <ac:picMk id="9" creationId="{CC32ECB4-B221-E8ED-2E5D-4EAC70CBC176}"/>
          </ac:picMkLst>
        </pc:picChg>
        <pc:picChg chg="mod">
          <ac:chgData name="Gary Page" userId="62eb4e3b-c6ae-4fdb-9c62-870c8e90dbf2" providerId="ADAL" clId="{B57902EF-3247-8641-872E-3431251350E1}" dt="2022-09-22T09:41:38.579" v="1067" actId="14826"/>
          <ac:picMkLst>
            <pc:docMk/>
            <pc:sldMk cId="3822573431" sldId="317"/>
            <ac:picMk id="11" creationId="{9EAF348C-150E-BBBA-56A2-FE207BFA85CF}"/>
          </ac:picMkLst>
        </pc:picChg>
        <pc:picChg chg="add mod">
          <ac:chgData name="Gary Page" userId="62eb4e3b-c6ae-4fdb-9c62-870c8e90dbf2" providerId="ADAL" clId="{B57902EF-3247-8641-872E-3431251350E1}" dt="2022-09-22T14:03:52.866" v="1996" actId="1076"/>
          <ac:picMkLst>
            <pc:docMk/>
            <pc:sldMk cId="3822573431" sldId="317"/>
            <ac:picMk id="12" creationId="{97DD700C-8BD7-B1D3-0F5A-881CACA0018A}"/>
          </ac:picMkLst>
        </pc:picChg>
        <pc:picChg chg="mod">
          <ac:chgData name="Gary Page" userId="62eb4e3b-c6ae-4fdb-9c62-870c8e90dbf2" providerId="ADAL" clId="{B57902EF-3247-8641-872E-3431251350E1}" dt="2022-09-22T14:57:44.032" v="2167" actId="166"/>
          <ac:picMkLst>
            <pc:docMk/>
            <pc:sldMk cId="3822573431" sldId="317"/>
            <ac:picMk id="13" creationId="{A0263758-4EE4-D7A1-64D5-385169733F8F}"/>
          </ac:picMkLst>
        </pc:picChg>
      </pc:sldChg>
      <pc:sldChg chg="addSp modSp add mod">
        <pc:chgData name="Gary Page" userId="62eb4e3b-c6ae-4fdb-9c62-870c8e90dbf2" providerId="ADAL" clId="{B57902EF-3247-8641-872E-3431251350E1}" dt="2022-09-22T13:13:05.034" v="1467" actId="20577"/>
        <pc:sldMkLst>
          <pc:docMk/>
          <pc:sldMk cId="374334235" sldId="318"/>
        </pc:sldMkLst>
        <pc:spChg chg="mod">
          <ac:chgData name="Gary Page" userId="62eb4e3b-c6ae-4fdb-9c62-870c8e90dbf2" providerId="ADAL" clId="{B57902EF-3247-8641-872E-3431251350E1}" dt="2022-09-22T13:13:05.034" v="1467" actId="20577"/>
          <ac:spMkLst>
            <pc:docMk/>
            <pc:sldMk cId="374334235" sldId="318"/>
            <ac:spMk id="2" creationId="{8AAF2252-FE05-0DCC-ED0E-803E3DB2AF6F}"/>
          </ac:spMkLst>
        </pc:spChg>
        <pc:spChg chg="add mod">
          <ac:chgData name="Gary Page" userId="62eb4e3b-c6ae-4fdb-9c62-870c8e90dbf2" providerId="ADAL" clId="{B57902EF-3247-8641-872E-3431251350E1}" dt="2022-09-22T10:07:45.196" v="1240" actId="20577"/>
          <ac:spMkLst>
            <pc:docMk/>
            <pc:sldMk cId="374334235" sldId="318"/>
            <ac:spMk id="10" creationId="{B989C1F6-5A1A-2E2B-7898-3B42E46896EF}"/>
          </ac:spMkLst>
        </pc:spChg>
        <pc:spChg chg="mod">
          <ac:chgData name="Gary Page" userId="62eb4e3b-c6ae-4fdb-9c62-870c8e90dbf2" providerId="ADAL" clId="{B57902EF-3247-8641-872E-3431251350E1}" dt="2022-09-22T09:55:24.290" v="1162" actId="20577"/>
          <ac:spMkLst>
            <pc:docMk/>
            <pc:sldMk cId="374334235" sldId="318"/>
            <ac:spMk id="14" creationId="{17036A82-56B7-CB1B-41B7-3E8A026C6364}"/>
          </ac:spMkLst>
        </pc:spChg>
        <pc:spChg chg="mod">
          <ac:chgData name="Gary Page" userId="62eb4e3b-c6ae-4fdb-9c62-870c8e90dbf2" providerId="ADAL" clId="{B57902EF-3247-8641-872E-3431251350E1}" dt="2022-09-22T09:57:34.128" v="1207" actId="20577"/>
          <ac:spMkLst>
            <pc:docMk/>
            <pc:sldMk cId="374334235" sldId="318"/>
            <ac:spMk id="15" creationId="{B2F1032A-43B2-38C4-2723-78E21DF8BA63}"/>
          </ac:spMkLst>
        </pc:spChg>
        <pc:spChg chg="mod">
          <ac:chgData name="Gary Page" userId="62eb4e3b-c6ae-4fdb-9c62-870c8e90dbf2" providerId="ADAL" clId="{B57902EF-3247-8641-872E-3431251350E1}" dt="2022-09-22T09:55:46.788" v="1174" actId="20577"/>
          <ac:spMkLst>
            <pc:docMk/>
            <pc:sldMk cId="374334235" sldId="318"/>
            <ac:spMk id="16" creationId="{B484BD71-A0B1-CE79-90A7-8DC88439A2BA}"/>
          </ac:spMkLst>
        </pc:spChg>
        <pc:spChg chg="mod">
          <ac:chgData name="Gary Page" userId="62eb4e3b-c6ae-4fdb-9c62-870c8e90dbf2" providerId="ADAL" clId="{B57902EF-3247-8641-872E-3431251350E1}" dt="2022-09-22T10:11:21.221" v="1270" actId="1076"/>
          <ac:spMkLst>
            <pc:docMk/>
            <pc:sldMk cId="374334235" sldId="318"/>
            <ac:spMk id="17" creationId="{AA89786B-B2AD-33E5-4297-CFFFA1C62B6D}"/>
          </ac:spMkLst>
        </pc:spChg>
        <pc:spChg chg="add mod">
          <ac:chgData name="Gary Page" userId="62eb4e3b-c6ae-4fdb-9c62-870c8e90dbf2" providerId="ADAL" clId="{B57902EF-3247-8641-872E-3431251350E1}" dt="2022-09-22T10:09:55.537" v="1255" actId="1076"/>
          <ac:spMkLst>
            <pc:docMk/>
            <pc:sldMk cId="374334235" sldId="318"/>
            <ac:spMk id="19" creationId="{72F0BBBD-20B4-1331-C670-DE6451CB2446}"/>
          </ac:spMkLst>
        </pc:spChg>
        <pc:picChg chg="mod">
          <ac:chgData name="Gary Page" userId="62eb4e3b-c6ae-4fdb-9c62-870c8e90dbf2" providerId="ADAL" clId="{B57902EF-3247-8641-872E-3431251350E1}" dt="2022-09-22T09:51:40.030" v="1133" actId="14826"/>
          <ac:picMkLst>
            <pc:docMk/>
            <pc:sldMk cId="374334235" sldId="318"/>
            <ac:picMk id="7" creationId="{CD227276-727B-E38C-8740-2746CA971CCF}"/>
          </ac:picMkLst>
        </pc:picChg>
        <pc:picChg chg="add mod">
          <ac:chgData name="Gary Page" userId="62eb4e3b-c6ae-4fdb-9c62-870c8e90dbf2" providerId="ADAL" clId="{B57902EF-3247-8641-872E-3431251350E1}" dt="2022-09-22T10:06:04.490" v="1232" actId="1076"/>
          <ac:picMkLst>
            <pc:docMk/>
            <pc:sldMk cId="374334235" sldId="318"/>
            <ac:picMk id="8" creationId="{10718DD3-F2F4-084C-C24F-781102813DAF}"/>
          </ac:picMkLst>
        </pc:picChg>
        <pc:picChg chg="mod">
          <ac:chgData name="Gary Page" userId="62eb4e3b-c6ae-4fdb-9c62-870c8e90dbf2" providerId="ADAL" clId="{B57902EF-3247-8641-872E-3431251350E1}" dt="2022-09-22T09:53:49.916" v="1151" actId="14826"/>
          <ac:picMkLst>
            <pc:docMk/>
            <pc:sldMk cId="374334235" sldId="318"/>
            <ac:picMk id="9" creationId="{CC32ECB4-B221-E8ED-2E5D-4EAC70CBC176}"/>
          </ac:picMkLst>
        </pc:picChg>
        <pc:picChg chg="mod">
          <ac:chgData name="Gary Page" userId="62eb4e3b-c6ae-4fdb-9c62-870c8e90dbf2" providerId="ADAL" clId="{B57902EF-3247-8641-872E-3431251350E1}" dt="2022-09-22T09:58:53.301" v="1220" actId="14826"/>
          <ac:picMkLst>
            <pc:docMk/>
            <pc:sldMk cId="374334235" sldId="318"/>
            <ac:picMk id="11" creationId="{9EAF348C-150E-BBBA-56A2-FE207BFA85CF}"/>
          </ac:picMkLst>
        </pc:picChg>
        <pc:picChg chg="mod">
          <ac:chgData name="Gary Page" userId="62eb4e3b-c6ae-4fdb-9c62-870c8e90dbf2" providerId="ADAL" clId="{B57902EF-3247-8641-872E-3431251350E1}" dt="2022-09-22T10:11:06.385" v="1267" actId="166"/>
          <ac:picMkLst>
            <pc:docMk/>
            <pc:sldMk cId="374334235" sldId="318"/>
            <ac:picMk id="13" creationId="{A0263758-4EE4-D7A1-64D5-385169733F8F}"/>
          </ac:picMkLst>
        </pc:picChg>
        <pc:picChg chg="add mod">
          <ac:chgData name="Gary Page" userId="62eb4e3b-c6ae-4fdb-9c62-870c8e90dbf2" providerId="ADAL" clId="{B57902EF-3247-8641-872E-3431251350E1}" dt="2022-09-22T10:08:56.424" v="1246" actId="1076"/>
          <ac:picMkLst>
            <pc:docMk/>
            <pc:sldMk cId="374334235" sldId="318"/>
            <ac:picMk id="18" creationId="{F1968AEA-FFE9-E447-225F-4B4880137A8B}"/>
          </ac:picMkLst>
        </pc:picChg>
      </pc:sldChg>
      <pc:sldChg chg="addSp delSp modSp add mod">
        <pc:chgData name="Gary Page" userId="62eb4e3b-c6ae-4fdb-9c62-870c8e90dbf2" providerId="ADAL" clId="{B57902EF-3247-8641-872E-3431251350E1}" dt="2022-09-22T13:13:08.777" v="1472" actId="20577"/>
        <pc:sldMkLst>
          <pc:docMk/>
          <pc:sldMk cId="435357501" sldId="319"/>
        </pc:sldMkLst>
        <pc:spChg chg="mod">
          <ac:chgData name="Gary Page" userId="62eb4e3b-c6ae-4fdb-9c62-870c8e90dbf2" providerId="ADAL" clId="{B57902EF-3247-8641-872E-3431251350E1}" dt="2022-09-22T13:13:08.777" v="1472" actId="20577"/>
          <ac:spMkLst>
            <pc:docMk/>
            <pc:sldMk cId="435357501" sldId="319"/>
            <ac:spMk id="2" creationId="{8AAF2252-FE05-0DCC-ED0E-803E3DB2AF6F}"/>
          </ac:spMkLst>
        </pc:spChg>
        <pc:spChg chg="add mod">
          <ac:chgData name="Gary Page" userId="62eb4e3b-c6ae-4fdb-9c62-870c8e90dbf2" providerId="ADAL" clId="{B57902EF-3247-8641-872E-3431251350E1}" dt="2022-09-22T09:55:57.133" v="1179" actId="20577"/>
          <ac:spMkLst>
            <pc:docMk/>
            <pc:sldMk cId="435357501" sldId="319"/>
            <ac:spMk id="6" creationId="{6699E18F-A18A-0482-B197-C89D14147E7D}"/>
          </ac:spMkLst>
        </pc:spChg>
        <pc:spChg chg="add mod">
          <ac:chgData name="Gary Page" userId="62eb4e3b-c6ae-4fdb-9c62-870c8e90dbf2" providerId="ADAL" clId="{B57902EF-3247-8641-872E-3431251350E1}" dt="2022-09-22T10:07:51.621" v="1241"/>
          <ac:spMkLst>
            <pc:docMk/>
            <pc:sldMk cId="435357501" sldId="319"/>
            <ac:spMk id="12" creationId="{49D429F6-59D9-E7BA-EDE8-C5B4612735AB}"/>
          </ac:spMkLst>
        </pc:spChg>
        <pc:spChg chg="mod">
          <ac:chgData name="Gary Page" userId="62eb4e3b-c6ae-4fdb-9c62-870c8e90dbf2" providerId="ADAL" clId="{B57902EF-3247-8641-872E-3431251350E1}" dt="2022-09-22T09:55:35.475" v="1164" actId="20577"/>
          <ac:spMkLst>
            <pc:docMk/>
            <pc:sldMk cId="435357501" sldId="319"/>
            <ac:spMk id="14" creationId="{17036A82-56B7-CB1B-41B7-3E8A026C6364}"/>
          </ac:spMkLst>
        </pc:spChg>
        <pc:spChg chg="mod">
          <ac:chgData name="Gary Page" userId="62eb4e3b-c6ae-4fdb-9c62-870c8e90dbf2" providerId="ADAL" clId="{B57902EF-3247-8641-872E-3431251350E1}" dt="2022-09-22T09:58:00.681" v="1219" actId="20577"/>
          <ac:spMkLst>
            <pc:docMk/>
            <pc:sldMk cId="435357501" sldId="319"/>
            <ac:spMk id="15" creationId="{B2F1032A-43B2-38C4-2723-78E21DF8BA63}"/>
          </ac:spMkLst>
        </pc:spChg>
        <pc:spChg chg="del">
          <ac:chgData name="Gary Page" userId="62eb4e3b-c6ae-4fdb-9c62-870c8e90dbf2" providerId="ADAL" clId="{B57902EF-3247-8641-872E-3431251350E1}" dt="2022-09-22T09:52:47.479" v="1148" actId="478"/>
          <ac:spMkLst>
            <pc:docMk/>
            <pc:sldMk cId="435357501" sldId="319"/>
            <ac:spMk id="16" creationId="{B484BD71-A0B1-CE79-90A7-8DC88439A2BA}"/>
          </ac:spMkLst>
        </pc:spChg>
        <pc:spChg chg="add mod">
          <ac:chgData name="Gary Page" userId="62eb4e3b-c6ae-4fdb-9c62-870c8e90dbf2" providerId="ADAL" clId="{B57902EF-3247-8641-872E-3431251350E1}" dt="2022-09-22T10:10:27.913" v="1262"/>
          <ac:spMkLst>
            <pc:docMk/>
            <pc:sldMk cId="435357501" sldId="319"/>
            <ac:spMk id="20" creationId="{213BB98E-817C-BD08-E97F-A6E5548D529B}"/>
          </ac:spMkLst>
        </pc:spChg>
        <pc:spChg chg="add mod">
          <ac:chgData name="Gary Page" userId="62eb4e3b-c6ae-4fdb-9c62-870c8e90dbf2" providerId="ADAL" clId="{B57902EF-3247-8641-872E-3431251350E1}" dt="2022-09-22T10:11:28.602" v="1271"/>
          <ac:spMkLst>
            <pc:docMk/>
            <pc:sldMk cId="435357501" sldId="319"/>
            <ac:spMk id="21" creationId="{92B3ABA6-F075-2B1D-E489-D94E4FDEEFCA}"/>
          </ac:spMkLst>
        </pc:spChg>
        <pc:picChg chg="mod">
          <ac:chgData name="Gary Page" userId="62eb4e3b-c6ae-4fdb-9c62-870c8e90dbf2" providerId="ADAL" clId="{B57902EF-3247-8641-872E-3431251350E1}" dt="2022-09-22T09:51:58.077" v="1134" actId="14826"/>
          <ac:picMkLst>
            <pc:docMk/>
            <pc:sldMk cId="435357501" sldId="319"/>
            <ac:picMk id="7" creationId="{CD227276-727B-E38C-8740-2746CA971CCF}"/>
          </ac:picMkLst>
        </pc:picChg>
        <pc:picChg chg="mod">
          <ac:chgData name="Gary Page" userId="62eb4e3b-c6ae-4fdb-9c62-870c8e90dbf2" providerId="ADAL" clId="{B57902EF-3247-8641-872E-3431251350E1}" dt="2022-09-22T09:54:01.161" v="1152" actId="14826"/>
          <ac:picMkLst>
            <pc:docMk/>
            <pc:sldMk cId="435357501" sldId="319"/>
            <ac:picMk id="9" creationId="{CC32ECB4-B221-E8ED-2E5D-4EAC70CBC176}"/>
          </ac:picMkLst>
        </pc:picChg>
        <pc:picChg chg="add mod">
          <ac:chgData name="Gary Page" userId="62eb4e3b-c6ae-4fdb-9c62-870c8e90dbf2" providerId="ADAL" clId="{B57902EF-3247-8641-872E-3431251350E1}" dt="2022-09-22T10:05:39.257" v="1227" actId="1076"/>
          <ac:picMkLst>
            <pc:docMk/>
            <pc:sldMk cId="435357501" sldId="319"/>
            <ac:picMk id="10" creationId="{AD685341-63D3-A632-2B99-F24D1D26E28E}"/>
          </ac:picMkLst>
        </pc:picChg>
        <pc:picChg chg="mod">
          <ac:chgData name="Gary Page" userId="62eb4e3b-c6ae-4fdb-9c62-870c8e90dbf2" providerId="ADAL" clId="{B57902EF-3247-8641-872E-3431251350E1}" dt="2022-09-22T09:59:13.913" v="1221" actId="14826"/>
          <ac:picMkLst>
            <pc:docMk/>
            <pc:sldMk cId="435357501" sldId="319"/>
            <ac:picMk id="11" creationId="{9EAF348C-150E-BBBA-56A2-FE207BFA85CF}"/>
          </ac:picMkLst>
        </pc:picChg>
        <pc:picChg chg="mod">
          <ac:chgData name="Gary Page" userId="62eb4e3b-c6ae-4fdb-9c62-870c8e90dbf2" providerId="ADAL" clId="{B57902EF-3247-8641-872E-3431251350E1}" dt="2022-09-22T10:10:24.835" v="1261" actId="166"/>
          <ac:picMkLst>
            <pc:docMk/>
            <pc:sldMk cId="435357501" sldId="319"/>
            <ac:picMk id="13" creationId="{A0263758-4EE4-D7A1-64D5-385169733F8F}"/>
          </ac:picMkLst>
        </pc:picChg>
        <pc:picChg chg="add mod">
          <ac:chgData name="Gary Page" userId="62eb4e3b-c6ae-4fdb-9c62-870c8e90dbf2" providerId="ADAL" clId="{B57902EF-3247-8641-872E-3431251350E1}" dt="2022-09-22T10:10:20.687" v="1260" actId="1076"/>
          <ac:picMkLst>
            <pc:docMk/>
            <pc:sldMk cId="435357501" sldId="319"/>
            <ac:picMk id="19" creationId="{4A9ABBA8-15EB-A738-5DF3-94E5133BA4DE}"/>
          </ac:picMkLst>
        </pc:picChg>
      </pc:sldChg>
      <pc:sldChg chg="addSp delSp modSp add mod">
        <pc:chgData name="Gary Page" userId="62eb4e3b-c6ae-4fdb-9c62-870c8e90dbf2" providerId="ADAL" clId="{B57902EF-3247-8641-872E-3431251350E1}" dt="2022-09-22T13:21:17.510" v="1599" actId="478"/>
        <pc:sldMkLst>
          <pc:docMk/>
          <pc:sldMk cId="1544330858" sldId="320"/>
        </pc:sldMkLst>
        <pc:spChg chg="mod">
          <ac:chgData name="Gary Page" userId="62eb4e3b-c6ae-4fdb-9c62-870c8e90dbf2" providerId="ADAL" clId="{B57902EF-3247-8641-872E-3431251350E1}" dt="2022-09-22T13:19:08.270" v="1584" actId="20577"/>
          <ac:spMkLst>
            <pc:docMk/>
            <pc:sldMk cId="1544330858" sldId="320"/>
            <ac:spMk id="2" creationId="{8AAF2252-FE05-0DCC-ED0E-803E3DB2AF6F}"/>
          </ac:spMkLst>
        </pc:spChg>
        <pc:spChg chg="add mod">
          <ac:chgData name="Gary Page" userId="62eb4e3b-c6ae-4fdb-9c62-870c8e90dbf2" providerId="ADAL" clId="{B57902EF-3247-8641-872E-3431251350E1}" dt="2022-09-22T13:19:23.030" v="1591" actId="1076"/>
          <ac:spMkLst>
            <pc:docMk/>
            <pc:sldMk cId="1544330858" sldId="320"/>
            <ac:spMk id="6" creationId="{D7A55B69-F048-6AFB-5AA8-B98F1DAB26B2}"/>
          </ac:spMkLst>
        </pc:spChg>
        <pc:spChg chg="mod">
          <ac:chgData name="Gary Page" userId="62eb4e3b-c6ae-4fdb-9c62-870c8e90dbf2" providerId="ADAL" clId="{B57902EF-3247-8641-872E-3431251350E1}" dt="2022-09-22T13:18:56.934" v="1554" actId="313"/>
          <ac:spMkLst>
            <pc:docMk/>
            <pc:sldMk cId="1544330858" sldId="320"/>
            <ac:spMk id="10" creationId="{B989C1F6-5A1A-2E2B-7898-3B42E46896EF}"/>
          </ac:spMkLst>
        </pc:spChg>
        <pc:spChg chg="mod">
          <ac:chgData name="Gary Page" userId="62eb4e3b-c6ae-4fdb-9c62-870c8e90dbf2" providerId="ADAL" clId="{B57902EF-3247-8641-872E-3431251350E1}" dt="2022-09-22T13:08:18.834" v="1419" actId="20577"/>
          <ac:spMkLst>
            <pc:docMk/>
            <pc:sldMk cId="1544330858" sldId="320"/>
            <ac:spMk id="14" creationId="{17036A82-56B7-CB1B-41B7-3E8A026C6364}"/>
          </ac:spMkLst>
        </pc:spChg>
        <pc:spChg chg="mod">
          <ac:chgData name="Gary Page" userId="62eb4e3b-c6ae-4fdb-9c62-870c8e90dbf2" providerId="ADAL" clId="{B57902EF-3247-8641-872E-3431251350E1}" dt="2022-09-22T13:15:56.692" v="1531" actId="20577"/>
          <ac:spMkLst>
            <pc:docMk/>
            <pc:sldMk cId="1544330858" sldId="320"/>
            <ac:spMk id="15" creationId="{B2F1032A-43B2-38C4-2723-78E21DF8BA63}"/>
          </ac:spMkLst>
        </pc:spChg>
        <pc:spChg chg="mod">
          <ac:chgData name="Gary Page" userId="62eb4e3b-c6ae-4fdb-9c62-870c8e90dbf2" providerId="ADAL" clId="{B57902EF-3247-8641-872E-3431251350E1}" dt="2022-09-22T13:11:02.545" v="1452" actId="20577"/>
          <ac:spMkLst>
            <pc:docMk/>
            <pc:sldMk cId="1544330858" sldId="320"/>
            <ac:spMk id="16" creationId="{B484BD71-A0B1-CE79-90A7-8DC88439A2BA}"/>
          </ac:spMkLst>
        </pc:spChg>
        <pc:spChg chg="del">
          <ac:chgData name="Gary Page" userId="62eb4e3b-c6ae-4fdb-9c62-870c8e90dbf2" providerId="ADAL" clId="{B57902EF-3247-8641-872E-3431251350E1}" dt="2022-09-22T13:21:17.510" v="1599" actId="478"/>
          <ac:spMkLst>
            <pc:docMk/>
            <pc:sldMk cId="1544330858" sldId="320"/>
            <ac:spMk id="19" creationId="{72F0BBBD-20B4-1331-C670-DE6451CB2446}"/>
          </ac:spMkLst>
        </pc:spChg>
        <pc:picChg chg="mod">
          <ac:chgData name="Gary Page" userId="62eb4e3b-c6ae-4fdb-9c62-870c8e90dbf2" providerId="ADAL" clId="{B57902EF-3247-8641-872E-3431251350E1}" dt="2022-09-22T13:09:04.203" v="1443" actId="14826"/>
          <ac:picMkLst>
            <pc:docMk/>
            <pc:sldMk cId="1544330858" sldId="320"/>
            <ac:picMk id="7" creationId="{CD227276-727B-E38C-8740-2746CA971CCF}"/>
          </ac:picMkLst>
        </pc:picChg>
        <pc:picChg chg="mod">
          <ac:chgData name="Gary Page" userId="62eb4e3b-c6ae-4fdb-9c62-870c8e90dbf2" providerId="ADAL" clId="{B57902EF-3247-8641-872E-3431251350E1}" dt="2022-09-22T13:20:30.829" v="1594" actId="14826"/>
          <ac:picMkLst>
            <pc:docMk/>
            <pc:sldMk cId="1544330858" sldId="320"/>
            <ac:picMk id="8" creationId="{10718DD3-F2F4-084C-C24F-781102813DAF}"/>
          </ac:picMkLst>
        </pc:picChg>
        <pc:picChg chg="mod">
          <ac:chgData name="Gary Page" userId="62eb4e3b-c6ae-4fdb-9c62-870c8e90dbf2" providerId="ADAL" clId="{B57902EF-3247-8641-872E-3431251350E1}" dt="2022-09-22T13:12:11.829" v="1461" actId="14826"/>
          <ac:picMkLst>
            <pc:docMk/>
            <pc:sldMk cId="1544330858" sldId="320"/>
            <ac:picMk id="9" creationId="{CC32ECB4-B221-E8ED-2E5D-4EAC70CBC176}"/>
          </ac:picMkLst>
        </pc:picChg>
        <pc:picChg chg="mod">
          <ac:chgData name="Gary Page" userId="62eb4e3b-c6ae-4fdb-9c62-870c8e90dbf2" providerId="ADAL" clId="{B57902EF-3247-8641-872E-3431251350E1}" dt="2022-09-22T13:17:16.066" v="1533" actId="14826"/>
          <ac:picMkLst>
            <pc:docMk/>
            <pc:sldMk cId="1544330858" sldId="320"/>
            <ac:picMk id="11" creationId="{9EAF348C-150E-BBBA-56A2-FE207BFA85CF}"/>
          </ac:picMkLst>
        </pc:picChg>
        <pc:picChg chg="del">
          <ac:chgData name="Gary Page" userId="62eb4e3b-c6ae-4fdb-9c62-870c8e90dbf2" providerId="ADAL" clId="{B57902EF-3247-8641-872E-3431251350E1}" dt="2022-09-22T13:21:14.077" v="1598" actId="478"/>
          <ac:picMkLst>
            <pc:docMk/>
            <pc:sldMk cId="1544330858" sldId="320"/>
            <ac:picMk id="18" creationId="{F1968AEA-FFE9-E447-225F-4B4880137A8B}"/>
          </ac:picMkLst>
        </pc:picChg>
      </pc:sldChg>
      <pc:sldChg chg="addSp delSp modSp add mod">
        <pc:chgData name="Gary Page" userId="62eb4e3b-c6ae-4fdb-9c62-870c8e90dbf2" providerId="ADAL" clId="{B57902EF-3247-8641-872E-3431251350E1}" dt="2022-09-22T14:42:25.547" v="2075" actId="20577"/>
        <pc:sldMkLst>
          <pc:docMk/>
          <pc:sldMk cId="155933325" sldId="321"/>
        </pc:sldMkLst>
        <pc:spChg chg="mod">
          <ac:chgData name="Gary Page" userId="62eb4e3b-c6ae-4fdb-9c62-870c8e90dbf2" providerId="ADAL" clId="{B57902EF-3247-8641-872E-3431251350E1}" dt="2022-09-22T14:42:25.547" v="2075" actId="20577"/>
          <ac:spMkLst>
            <pc:docMk/>
            <pc:sldMk cId="155933325" sldId="321"/>
            <ac:spMk id="2" creationId="{8AAF2252-FE05-0DCC-ED0E-803E3DB2AF6F}"/>
          </ac:spMkLst>
        </pc:spChg>
        <pc:spChg chg="mod">
          <ac:chgData name="Gary Page" userId="62eb4e3b-c6ae-4fdb-9c62-870c8e90dbf2" providerId="ADAL" clId="{B57902EF-3247-8641-872E-3431251350E1}" dt="2022-09-22T13:11:10.280" v="1460" actId="20577"/>
          <ac:spMkLst>
            <pc:docMk/>
            <pc:sldMk cId="155933325" sldId="321"/>
            <ac:spMk id="6" creationId="{6699E18F-A18A-0482-B197-C89D14147E7D}"/>
          </ac:spMkLst>
        </pc:spChg>
        <pc:spChg chg="add mod">
          <ac:chgData name="Gary Page" userId="62eb4e3b-c6ae-4fdb-9c62-870c8e90dbf2" providerId="ADAL" clId="{B57902EF-3247-8641-872E-3431251350E1}" dt="2022-09-22T13:24:29.986" v="1610"/>
          <ac:spMkLst>
            <pc:docMk/>
            <pc:sldMk cId="155933325" sldId="321"/>
            <ac:spMk id="8" creationId="{AAC84EAF-AC04-B79D-1892-070D56F11104}"/>
          </ac:spMkLst>
        </pc:spChg>
        <pc:spChg chg="mod">
          <ac:chgData name="Gary Page" userId="62eb4e3b-c6ae-4fdb-9c62-870c8e90dbf2" providerId="ADAL" clId="{B57902EF-3247-8641-872E-3431251350E1}" dt="2022-09-22T13:19:45.415" v="1593" actId="1076"/>
          <ac:spMkLst>
            <pc:docMk/>
            <pc:sldMk cId="155933325" sldId="321"/>
            <ac:spMk id="12" creationId="{49D429F6-59D9-E7BA-EDE8-C5B4612735AB}"/>
          </ac:spMkLst>
        </pc:spChg>
        <pc:spChg chg="mod">
          <ac:chgData name="Gary Page" userId="62eb4e3b-c6ae-4fdb-9c62-870c8e90dbf2" providerId="ADAL" clId="{B57902EF-3247-8641-872E-3431251350E1}" dt="2022-09-22T13:08:43.254" v="1442" actId="20577"/>
          <ac:spMkLst>
            <pc:docMk/>
            <pc:sldMk cId="155933325" sldId="321"/>
            <ac:spMk id="14" creationId="{17036A82-56B7-CB1B-41B7-3E8A026C6364}"/>
          </ac:spMkLst>
        </pc:spChg>
        <pc:spChg chg="mod">
          <ac:chgData name="Gary Page" userId="62eb4e3b-c6ae-4fdb-9c62-870c8e90dbf2" providerId="ADAL" clId="{B57902EF-3247-8641-872E-3431251350E1}" dt="2022-09-22T13:16:26.339" v="1532"/>
          <ac:spMkLst>
            <pc:docMk/>
            <pc:sldMk cId="155933325" sldId="321"/>
            <ac:spMk id="15" creationId="{B2F1032A-43B2-38C4-2723-78E21DF8BA63}"/>
          </ac:spMkLst>
        </pc:spChg>
        <pc:spChg chg="del">
          <ac:chgData name="Gary Page" userId="62eb4e3b-c6ae-4fdb-9c62-870c8e90dbf2" providerId="ADAL" clId="{B57902EF-3247-8641-872E-3431251350E1}" dt="2022-09-22T13:21:09.616" v="1597" actId="478"/>
          <ac:spMkLst>
            <pc:docMk/>
            <pc:sldMk cId="155933325" sldId="321"/>
            <ac:spMk id="20" creationId="{213BB98E-817C-BD08-E97F-A6E5548D529B}"/>
          </ac:spMkLst>
        </pc:spChg>
        <pc:picChg chg="mod">
          <ac:chgData name="Gary Page" userId="62eb4e3b-c6ae-4fdb-9c62-870c8e90dbf2" providerId="ADAL" clId="{B57902EF-3247-8641-872E-3431251350E1}" dt="2022-09-22T13:09:24.578" v="1444" actId="14826"/>
          <ac:picMkLst>
            <pc:docMk/>
            <pc:sldMk cId="155933325" sldId="321"/>
            <ac:picMk id="7" creationId="{CD227276-727B-E38C-8740-2746CA971CCF}"/>
          </ac:picMkLst>
        </pc:picChg>
        <pc:picChg chg="mod">
          <ac:chgData name="Gary Page" userId="62eb4e3b-c6ae-4fdb-9c62-870c8e90dbf2" providerId="ADAL" clId="{B57902EF-3247-8641-872E-3431251350E1}" dt="2022-09-22T13:12:27.739" v="1462" actId="14826"/>
          <ac:picMkLst>
            <pc:docMk/>
            <pc:sldMk cId="155933325" sldId="321"/>
            <ac:picMk id="9" creationId="{CC32ECB4-B221-E8ED-2E5D-4EAC70CBC176}"/>
          </ac:picMkLst>
        </pc:picChg>
        <pc:picChg chg="mod">
          <ac:chgData name="Gary Page" userId="62eb4e3b-c6ae-4fdb-9c62-870c8e90dbf2" providerId="ADAL" clId="{B57902EF-3247-8641-872E-3431251350E1}" dt="2022-09-22T13:20:57.317" v="1595" actId="14826"/>
          <ac:picMkLst>
            <pc:docMk/>
            <pc:sldMk cId="155933325" sldId="321"/>
            <ac:picMk id="10" creationId="{AD685341-63D3-A632-2B99-F24D1D26E28E}"/>
          </ac:picMkLst>
        </pc:picChg>
        <pc:picChg chg="del">
          <ac:chgData name="Gary Page" userId="62eb4e3b-c6ae-4fdb-9c62-870c8e90dbf2" providerId="ADAL" clId="{B57902EF-3247-8641-872E-3431251350E1}" dt="2022-09-22T13:17:30.866" v="1534" actId="478"/>
          <ac:picMkLst>
            <pc:docMk/>
            <pc:sldMk cId="155933325" sldId="321"/>
            <ac:picMk id="11" creationId="{9EAF348C-150E-BBBA-56A2-FE207BFA85CF}"/>
          </ac:picMkLst>
        </pc:picChg>
        <pc:picChg chg="del">
          <ac:chgData name="Gary Page" userId="62eb4e3b-c6ae-4fdb-9c62-870c8e90dbf2" providerId="ADAL" clId="{B57902EF-3247-8641-872E-3431251350E1}" dt="2022-09-22T13:21:05.390" v="1596" actId="478"/>
          <ac:picMkLst>
            <pc:docMk/>
            <pc:sldMk cId="155933325" sldId="321"/>
            <ac:picMk id="19" creationId="{4A9ABBA8-15EB-A738-5DF3-94E5133BA4DE}"/>
          </ac:picMkLst>
        </pc:picChg>
      </pc:sldChg>
      <pc:sldChg chg="addSp delSp modSp add mod">
        <pc:chgData name="Gary Page" userId="62eb4e3b-c6ae-4fdb-9c62-870c8e90dbf2" providerId="ADAL" clId="{B57902EF-3247-8641-872E-3431251350E1}" dt="2022-09-22T15:15:17.276" v="2223" actId="20577"/>
        <pc:sldMkLst>
          <pc:docMk/>
          <pc:sldMk cId="2842080053" sldId="322"/>
        </pc:sldMkLst>
        <pc:spChg chg="mod">
          <ac:chgData name="Gary Page" userId="62eb4e3b-c6ae-4fdb-9c62-870c8e90dbf2" providerId="ADAL" clId="{B57902EF-3247-8641-872E-3431251350E1}" dt="2022-09-22T13:24:05.615" v="1607" actId="20577"/>
          <ac:spMkLst>
            <pc:docMk/>
            <pc:sldMk cId="2842080053" sldId="322"/>
            <ac:spMk id="2" creationId="{8AAF2252-FE05-0DCC-ED0E-803E3DB2AF6F}"/>
          </ac:spMkLst>
        </pc:spChg>
        <pc:spChg chg="mod">
          <ac:chgData name="Gary Page" userId="62eb4e3b-c6ae-4fdb-9c62-870c8e90dbf2" providerId="ADAL" clId="{B57902EF-3247-8641-872E-3431251350E1}" dt="2022-09-22T13:23:53.299" v="1603" actId="20577"/>
          <ac:spMkLst>
            <pc:docMk/>
            <pc:sldMk cId="2842080053" sldId="322"/>
            <ac:spMk id="6" creationId="{D7A55B69-F048-6AFB-5AA8-B98F1DAB26B2}"/>
          </ac:spMkLst>
        </pc:spChg>
        <pc:spChg chg="del">
          <ac:chgData name="Gary Page" userId="62eb4e3b-c6ae-4fdb-9c62-870c8e90dbf2" providerId="ADAL" clId="{B57902EF-3247-8641-872E-3431251350E1}" dt="2022-09-22T13:32:58.158" v="1678" actId="478"/>
          <ac:spMkLst>
            <pc:docMk/>
            <pc:sldMk cId="2842080053" sldId="322"/>
            <ac:spMk id="10" creationId="{B989C1F6-5A1A-2E2B-7898-3B42E46896EF}"/>
          </ac:spMkLst>
        </pc:spChg>
        <pc:spChg chg="mod">
          <ac:chgData name="Gary Page" userId="62eb4e3b-c6ae-4fdb-9c62-870c8e90dbf2" providerId="ADAL" clId="{B57902EF-3247-8641-872E-3431251350E1}" dt="2022-09-22T13:25:51.031" v="1620" actId="20577"/>
          <ac:spMkLst>
            <pc:docMk/>
            <pc:sldMk cId="2842080053" sldId="322"/>
            <ac:spMk id="14" creationId="{17036A82-56B7-CB1B-41B7-3E8A026C6364}"/>
          </ac:spMkLst>
        </pc:spChg>
        <pc:spChg chg="mod">
          <ac:chgData name="Gary Page" userId="62eb4e3b-c6ae-4fdb-9c62-870c8e90dbf2" providerId="ADAL" clId="{B57902EF-3247-8641-872E-3431251350E1}" dt="2022-09-22T15:13:38.239" v="2203" actId="1076"/>
          <ac:spMkLst>
            <pc:docMk/>
            <pc:sldMk cId="2842080053" sldId="322"/>
            <ac:spMk id="15" creationId="{B2F1032A-43B2-38C4-2723-78E21DF8BA63}"/>
          </ac:spMkLst>
        </pc:spChg>
        <pc:spChg chg="mod">
          <ac:chgData name="Gary Page" userId="62eb4e3b-c6ae-4fdb-9c62-870c8e90dbf2" providerId="ADAL" clId="{B57902EF-3247-8641-872E-3431251350E1}" dt="2022-09-22T15:13:44.806" v="2204" actId="1076"/>
          <ac:spMkLst>
            <pc:docMk/>
            <pc:sldMk cId="2842080053" sldId="322"/>
            <ac:spMk id="16" creationId="{B484BD71-A0B1-CE79-90A7-8DC88439A2BA}"/>
          </ac:spMkLst>
        </pc:spChg>
        <pc:spChg chg="add mod">
          <ac:chgData name="Gary Page" userId="62eb4e3b-c6ae-4fdb-9c62-870c8e90dbf2" providerId="ADAL" clId="{B57902EF-3247-8641-872E-3431251350E1}" dt="2022-09-22T15:14:32.488" v="2213" actId="20577"/>
          <ac:spMkLst>
            <pc:docMk/>
            <pc:sldMk cId="2842080053" sldId="322"/>
            <ac:spMk id="19" creationId="{8A8FF7AD-D683-4466-F669-366CECAB6E07}"/>
          </ac:spMkLst>
        </pc:spChg>
        <pc:spChg chg="add mod">
          <ac:chgData name="Gary Page" userId="62eb4e3b-c6ae-4fdb-9c62-870c8e90dbf2" providerId="ADAL" clId="{B57902EF-3247-8641-872E-3431251350E1}" dt="2022-09-22T15:15:17.276" v="2223" actId="20577"/>
          <ac:spMkLst>
            <pc:docMk/>
            <pc:sldMk cId="2842080053" sldId="322"/>
            <ac:spMk id="22" creationId="{2820CE84-771D-5488-B10B-9164E3A3E5DA}"/>
          </ac:spMkLst>
        </pc:spChg>
        <pc:picChg chg="mod">
          <ac:chgData name="Gary Page" userId="62eb4e3b-c6ae-4fdb-9c62-870c8e90dbf2" providerId="ADAL" clId="{B57902EF-3247-8641-872E-3431251350E1}" dt="2022-09-22T13:26:42.254" v="1631" actId="14826"/>
          <ac:picMkLst>
            <pc:docMk/>
            <pc:sldMk cId="2842080053" sldId="322"/>
            <ac:picMk id="7" creationId="{CD227276-727B-E38C-8740-2746CA971CCF}"/>
          </ac:picMkLst>
        </pc:picChg>
        <pc:picChg chg="del">
          <ac:chgData name="Gary Page" userId="62eb4e3b-c6ae-4fdb-9c62-870c8e90dbf2" providerId="ADAL" clId="{B57902EF-3247-8641-872E-3431251350E1}" dt="2022-09-22T13:32:54.925" v="1677" actId="478"/>
          <ac:picMkLst>
            <pc:docMk/>
            <pc:sldMk cId="2842080053" sldId="322"/>
            <ac:picMk id="8" creationId="{10718DD3-F2F4-084C-C24F-781102813DAF}"/>
          </ac:picMkLst>
        </pc:picChg>
        <pc:picChg chg="del">
          <ac:chgData name="Gary Page" userId="62eb4e3b-c6ae-4fdb-9c62-870c8e90dbf2" providerId="ADAL" clId="{B57902EF-3247-8641-872E-3431251350E1}" dt="2022-09-22T13:29:25.151" v="1642" actId="478"/>
          <ac:picMkLst>
            <pc:docMk/>
            <pc:sldMk cId="2842080053" sldId="322"/>
            <ac:picMk id="9" creationId="{CC32ECB4-B221-E8ED-2E5D-4EAC70CBC176}"/>
          </ac:picMkLst>
        </pc:picChg>
        <pc:picChg chg="mod">
          <ac:chgData name="Gary Page" userId="62eb4e3b-c6ae-4fdb-9c62-870c8e90dbf2" providerId="ADAL" clId="{B57902EF-3247-8641-872E-3431251350E1}" dt="2022-09-22T15:13:38.239" v="2203" actId="1076"/>
          <ac:picMkLst>
            <pc:docMk/>
            <pc:sldMk cId="2842080053" sldId="322"/>
            <ac:picMk id="11" creationId="{9EAF348C-150E-BBBA-56A2-FE207BFA85CF}"/>
          </ac:picMkLst>
        </pc:picChg>
        <pc:picChg chg="add mod">
          <ac:chgData name="Gary Page" userId="62eb4e3b-c6ae-4fdb-9c62-870c8e90dbf2" providerId="ADAL" clId="{B57902EF-3247-8641-872E-3431251350E1}" dt="2022-09-22T15:11:15.416" v="2185" actId="1076"/>
          <ac:picMkLst>
            <pc:docMk/>
            <pc:sldMk cId="2842080053" sldId="322"/>
            <ac:picMk id="18" creationId="{87641128-E742-9548-54B7-620C6A1A702B}"/>
          </ac:picMkLst>
        </pc:picChg>
        <pc:picChg chg="add mod">
          <ac:chgData name="Gary Page" userId="62eb4e3b-c6ae-4fdb-9c62-870c8e90dbf2" providerId="ADAL" clId="{B57902EF-3247-8641-872E-3431251350E1}" dt="2022-09-22T15:14:20.948" v="2209" actId="1076"/>
          <ac:picMkLst>
            <pc:docMk/>
            <pc:sldMk cId="2842080053" sldId="322"/>
            <ac:picMk id="21" creationId="{E65384D0-009A-74C2-D771-B5B79FF5359A}"/>
          </ac:picMkLst>
        </pc:picChg>
      </pc:sldChg>
      <pc:sldChg chg="addSp delSp modSp add mod">
        <pc:chgData name="Gary Page" userId="62eb4e3b-c6ae-4fdb-9c62-870c8e90dbf2" providerId="ADAL" clId="{B57902EF-3247-8641-872E-3431251350E1}" dt="2022-09-22T15:16:03.945" v="2231"/>
        <pc:sldMkLst>
          <pc:docMk/>
          <pc:sldMk cId="4224316813" sldId="323"/>
        </pc:sldMkLst>
        <pc:spChg chg="mod">
          <ac:chgData name="Gary Page" userId="62eb4e3b-c6ae-4fdb-9c62-870c8e90dbf2" providerId="ADAL" clId="{B57902EF-3247-8641-872E-3431251350E1}" dt="2022-09-22T13:24:19.498" v="1608"/>
          <ac:spMkLst>
            <pc:docMk/>
            <pc:sldMk cId="4224316813" sldId="323"/>
            <ac:spMk id="2" creationId="{8AAF2252-FE05-0DCC-ED0E-803E3DB2AF6F}"/>
          </ac:spMkLst>
        </pc:spChg>
        <pc:spChg chg="mod">
          <ac:chgData name="Gary Page" userId="62eb4e3b-c6ae-4fdb-9c62-870c8e90dbf2" providerId="ADAL" clId="{B57902EF-3247-8641-872E-3431251350E1}" dt="2022-09-22T13:28:34.741" v="1641"/>
          <ac:spMkLst>
            <pc:docMk/>
            <pc:sldMk cId="4224316813" sldId="323"/>
            <ac:spMk id="6" creationId="{6699E18F-A18A-0482-B197-C89D14147E7D}"/>
          </ac:spMkLst>
        </pc:spChg>
        <pc:spChg chg="add mod">
          <ac:chgData name="Gary Page" userId="62eb4e3b-c6ae-4fdb-9c62-870c8e90dbf2" providerId="ADAL" clId="{B57902EF-3247-8641-872E-3431251350E1}" dt="2022-09-22T13:24:24.647" v="1609"/>
          <ac:spMkLst>
            <pc:docMk/>
            <pc:sldMk cId="4224316813" sldId="323"/>
            <ac:spMk id="8" creationId="{0516B7FE-A0A6-4153-29B0-B80ACA35587B}"/>
          </ac:spMkLst>
        </pc:spChg>
        <pc:spChg chg="add mod">
          <ac:chgData name="Gary Page" userId="62eb4e3b-c6ae-4fdb-9c62-870c8e90dbf2" providerId="ADAL" clId="{B57902EF-3247-8641-872E-3431251350E1}" dt="2022-09-22T15:06:31.722" v="2172"/>
          <ac:spMkLst>
            <pc:docMk/>
            <pc:sldMk cId="4224316813" sldId="323"/>
            <ac:spMk id="11" creationId="{DB16DB42-C222-08BF-B63E-E92D89B8C238}"/>
          </ac:spMkLst>
        </pc:spChg>
        <pc:spChg chg="del">
          <ac:chgData name="Gary Page" userId="62eb4e3b-c6ae-4fdb-9c62-870c8e90dbf2" providerId="ADAL" clId="{B57902EF-3247-8641-872E-3431251350E1}" dt="2022-09-22T13:32:45.132" v="1676" actId="478"/>
          <ac:spMkLst>
            <pc:docMk/>
            <pc:sldMk cId="4224316813" sldId="323"/>
            <ac:spMk id="12" creationId="{49D429F6-59D9-E7BA-EDE8-C5B4612735AB}"/>
          </ac:spMkLst>
        </pc:spChg>
        <pc:spChg chg="mod">
          <ac:chgData name="Gary Page" userId="62eb4e3b-c6ae-4fdb-9c62-870c8e90dbf2" providerId="ADAL" clId="{B57902EF-3247-8641-872E-3431251350E1}" dt="2022-09-22T13:26:00.296" v="1630" actId="20577"/>
          <ac:spMkLst>
            <pc:docMk/>
            <pc:sldMk cId="4224316813" sldId="323"/>
            <ac:spMk id="14" creationId="{17036A82-56B7-CB1B-41B7-3E8A026C6364}"/>
          </ac:spMkLst>
        </pc:spChg>
        <pc:spChg chg="mod">
          <ac:chgData name="Gary Page" userId="62eb4e3b-c6ae-4fdb-9c62-870c8e90dbf2" providerId="ADAL" clId="{B57902EF-3247-8641-872E-3431251350E1}" dt="2022-09-22T13:31:13.497" v="1672"/>
          <ac:spMkLst>
            <pc:docMk/>
            <pc:sldMk cId="4224316813" sldId="323"/>
            <ac:spMk id="15" creationId="{B2F1032A-43B2-38C4-2723-78E21DF8BA63}"/>
          </ac:spMkLst>
        </pc:spChg>
        <pc:spChg chg="add del mod">
          <ac:chgData name="Gary Page" userId="62eb4e3b-c6ae-4fdb-9c62-870c8e90dbf2" providerId="ADAL" clId="{B57902EF-3247-8641-872E-3431251350E1}" dt="2022-09-22T15:11:55.440" v="2192" actId="21"/>
          <ac:spMkLst>
            <pc:docMk/>
            <pc:sldMk cId="4224316813" sldId="323"/>
            <ac:spMk id="16" creationId="{983C0605-547B-0321-428F-235A271E767B}"/>
          </ac:spMkLst>
        </pc:spChg>
        <pc:spChg chg="add del mod">
          <ac:chgData name="Gary Page" userId="62eb4e3b-c6ae-4fdb-9c62-870c8e90dbf2" providerId="ADAL" clId="{B57902EF-3247-8641-872E-3431251350E1}" dt="2022-09-22T15:12:03.208" v="2195" actId="21"/>
          <ac:spMkLst>
            <pc:docMk/>
            <pc:sldMk cId="4224316813" sldId="323"/>
            <ac:spMk id="20" creationId="{8D020ADA-C8E2-8AB4-27D1-D2227879CDC2}"/>
          </ac:spMkLst>
        </pc:spChg>
        <pc:spChg chg="add mod">
          <ac:chgData name="Gary Page" userId="62eb4e3b-c6ae-4fdb-9c62-870c8e90dbf2" providerId="ADAL" clId="{B57902EF-3247-8641-872E-3431251350E1}" dt="2022-09-22T15:15:28.881" v="2225" actId="20577"/>
          <ac:spMkLst>
            <pc:docMk/>
            <pc:sldMk cId="4224316813" sldId="323"/>
            <ac:spMk id="22" creationId="{B8ED18C8-60B4-9DCD-A0CA-3D9A9822F121}"/>
          </ac:spMkLst>
        </pc:spChg>
        <pc:spChg chg="add mod">
          <ac:chgData name="Gary Page" userId="62eb4e3b-c6ae-4fdb-9c62-870c8e90dbf2" providerId="ADAL" clId="{B57902EF-3247-8641-872E-3431251350E1}" dt="2022-09-22T15:16:03.945" v="2231"/>
          <ac:spMkLst>
            <pc:docMk/>
            <pc:sldMk cId="4224316813" sldId="323"/>
            <ac:spMk id="25" creationId="{FAB61521-1CA9-D125-C0B5-1DFD53F8C623}"/>
          </ac:spMkLst>
        </pc:spChg>
        <pc:picChg chg="mod">
          <ac:chgData name="Gary Page" userId="62eb4e3b-c6ae-4fdb-9c62-870c8e90dbf2" providerId="ADAL" clId="{B57902EF-3247-8641-872E-3431251350E1}" dt="2022-09-22T13:27:14.629" v="1632" actId="14826"/>
          <ac:picMkLst>
            <pc:docMk/>
            <pc:sldMk cId="4224316813" sldId="323"/>
            <ac:picMk id="7" creationId="{CD227276-727B-E38C-8740-2746CA971CCF}"/>
          </ac:picMkLst>
        </pc:picChg>
        <pc:picChg chg="del">
          <ac:chgData name="Gary Page" userId="62eb4e3b-c6ae-4fdb-9c62-870c8e90dbf2" providerId="ADAL" clId="{B57902EF-3247-8641-872E-3431251350E1}" dt="2022-09-22T13:29:29.550" v="1643" actId="478"/>
          <ac:picMkLst>
            <pc:docMk/>
            <pc:sldMk cId="4224316813" sldId="323"/>
            <ac:picMk id="9" creationId="{CC32ECB4-B221-E8ED-2E5D-4EAC70CBC176}"/>
          </ac:picMkLst>
        </pc:picChg>
        <pc:picChg chg="mod">
          <ac:chgData name="Gary Page" userId="62eb4e3b-c6ae-4fdb-9c62-870c8e90dbf2" providerId="ADAL" clId="{B57902EF-3247-8641-872E-3431251350E1}" dt="2022-09-22T13:32:39.607" v="1675" actId="1076"/>
          <ac:picMkLst>
            <pc:docMk/>
            <pc:sldMk cId="4224316813" sldId="323"/>
            <ac:picMk id="10" creationId="{AD685341-63D3-A632-2B99-F24D1D26E28E}"/>
          </ac:picMkLst>
        </pc:picChg>
        <pc:picChg chg="add mod">
          <ac:chgData name="Gary Page" userId="62eb4e3b-c6ae-4fdb-9c62-870c8e90dbf2" providerId="ADAL" clId="{B57902EF-3247-8641-872E-3431251350E1}" dt="2022-09-22T15:11:46.400" v="2190" actId="1076"/>
          <ac:picMkLst>
            <pc:docMk/>
            <pc:sldMk cId="4224316813" sldId="323"/>
            <ac:picMk id="19" creationId="{903CB56C-2B95-423C-3C22-AD108D50C7F3}"/>
          </ac:picMkLst>
        </pc:picChg>
        <pc:picChg chg="add mod">
          <ac:chgData name="Gary Page" userId="62eb4e3b-c6ae-4fdb-9c62-870c8e90dbf2" providerId="ADAL" clId="{B57902EF-3247-8641-872E-3431251350E1}" dt="2022-09-22T15:15:54.213" v="2230" actId="1076"/>
          <ac:picMkLst>
            <pc:docMk/>
            <pc:sldMk cId="4224316813" sldId="323"/>
            <ac:picMk id="24" creationId="{AAE59F9D-F20F-B30D-AFCB-EABFE4591CA8}"/>
          </ac:picMkLst>
        </pc:picChg>
      </pc:sldChg>
      <pc:sldChg chg="addSp delSp modSp add mod">
        <pc:chgData name="Gary Page" userId="62eb4e3b-c6ae-4fdb-9c62-870c8e90dbf2" providerId="ADAL" clId="{B57902EF-3247-8641-872E-3431251350E1}" dt="2022-09-22T13:45:56.464" v="1816"/>
        <pc:sldMkLst>
          <pc:docMk/>
          <pc:sldMk cId="297740072" sldId="324"/>
        </pc:sldMkLst>
        <pc:spChg chg="mod">
          <ac:chgData name="Gary Page" userId="62eb4e3b-c6ae-4fdb-9c62-870c8e90dbf2" providerId="ADAL" clId="{B57902EF-3247-8641-872E-3431251350E1}" dt="2022-09-22T13:36:23.678" v="1710" actId="20577"/>
          <ac:spMkLst>
            <pc:docMk/>
            <pc:sldMk cId="297740072" sldId="324"/>
            <ac:spMk id="2" creationId="{8AAF2252-FE05-0DCC-ED0E-803E3DB2AF6F}"/>
          </ac:spMkLst>
        </pc:spChg>
        <pc:spChg chg="add mod">
          <ac:chgData name="Gary Page" userId="62eb4e3b-c6ae-4fdb-9c62-870c8e90dbf2" providerId="ADAL" clId="{B57902EF-3247-8641-872E-3431251350E1}" dt="2022-09-22T13:45:23.698" v="1805" actId="1076"/>
          <ac:spMkLst>
            <pc:docMk/>
            <pc:sldMk cId="297740072" sldId="324"/>
            <ac:spMk id="6" creationId="{BDD33B18-5953-38FA-FA40-80F60D3473F9}"/>
          </ac:spMkLst>
        </pc:spChg>
        <pc:spChg chg="mod">
          <ac:chgData name="Gary Page" userId="62eb4e3b-c6ae-4fdb-9c62-870c8e90dbf2" providerId="ADAL" clId="{B57902EF-3247-8641-872E-3431251350E1}" dt="2022-09-22T13:43:37.242" v="1792" actId="20577"/>
          <ac:spMkLst>
            <pc:docMk/>
            <pc:sldMk cId="297740072" sldId="324"/>
            <ac:spMk id="10" creationId="{B989C1F6-5A1A-2E2B-7898-3B42E46896EF}"/>
          </ac:spMkLst>
        </pc:spChg>
        <pc:spChg chg="add mod">
          <ac:chgData name="Gary Page" userId="62eb4e3b-c6ae-4fdb-9c62-870c8e90dbf2" providerId="ADAL" clId="{B57902EF-3247-8641-872E-3431251350E1}" dt="2022-09-22T13:45:56.464" v="1816"/>
          <ac:spMkLst>
            <pc:docMk/>
            <pc:sldMk cId="297740072" sldId="324"/>
            <ac:spMk id="12" creationId="{958EBA0A-9658-25EA-D526-C325DD04C6F2}"/>
          </ac:spMkLst>
        </pc:spChg>
        <pc:spChg chg="mod">
          <ac:chgData name="Gary Page" userId="62eb4e3b-c6ae-4fdb-9c62-870c8e90dbf2" providerId="ADAL" clId="{B57902EF-3247-8641-872E-3431251350E1}" dt="2022-09-22T13:37:16.456" v="1726" actId="20577"/>
          <ac:spMkLst>
            <pc:docMk/>
            <pc:sldMk cId="297740072" sldId="324"/>
            <ac:spMk id="14" creationId="{17036A82-56B7-CB1B-41B7-3E8A026C6364}"/>
          </ac:spMkLst>
        </pc:spChg>
        <pc:spChg chg="mod">
          <ac:chgData name="Gary Page" userId="62eb4e3b-c6ae-4fdb-9c62-870c8e90dbf2" providerId="ADAL" clId="{B57902EF-3247-8641-872E-3431251350E1}" dt="2022-09-22T13:42:12.785" v="1781" actId="20577"/>
          <ac:spMkLst>
            <pc:docMk/>
            <pc:sldMk cId="297740072" sldId="324"/>
            <ac:spMk id="15" creationId="{B2F1032A-43B2-38C4-2723-78E21DF8BA63}"/>
          </ac:spMkLst>
        </pc:spChg>
        <pc:spChg chg="mod">
          <ac:chgData name="Gary Page" userId="62eb4e3b-c6ae-4fdb-9c62-870c8e90dbf2" providerId="ADAL" clId="{B57902EF-3247-8641-872E-3431251350E1}" dt="2022-09-22T13:39:08.716" v="1756" actId="20577"/>
          <ac:spMkLst>
            <pc:docMk/>
            <pc:sldMk cId="297740072" sldId="324"/>
            <ac:spMk id="16" creationId="{B484BD71-A0B1-CE79-90A7-8DC88439A2BA}"/>
          </ac:spMkLst>
        </pc:spChg>
        <pc:spChg chg="del">
          <ac:chgData name="Gary Page" userId="62eb4e3b-c6ae-4fdb-9c62-870c8e90dbf2" providerId="ADAL" clId="{B57902EF-3247-8641-872E-3431251350E1}" dt="2022-09-22T13:45:08.211" v="1799" actId="478"/>
          <ac:spMkLst>
            <pc:docMk/>
            <pc:sldMk cId="297740072" sldId="324"/>
            <ac:spMk id="19" creationId="{72F0BBBD-20B4-1331-C670-DE6451CB2446}"/>
          </ac:spMkLst>
        </pc:spChg>
        <pc:picChg chg="mod">
          <ac:chgData name="Gary Page" userId="62eb4e3b-c6ae-4fdb-9c62-870c8e90dbf2" providerId="ADAL" clId="{B57902EF-3247-8641-872E-3431251350E1}" dt="2022-09-22T13:37:58.342" v="1746" actId="14826"/>
          <ac:picMkLst>
            <pc:docMk/>
            <pc:sldMk cId="297740072" sldId="324"/>
            <ac:picMk id="7" creationId="{CD227276-727B-E38C-8740-2746CA971CCF}"/>
          </ac:picMkLst>
        </pc:picChg>
        <pc:picChg chg="mod">
          <ac:chgData name="Gary Page" userId="62eb4e3b-c6ae-4fdb-9c62-870c8e90dbf2" providerId="ADAL" clId="{B57902EF-3247-8641-872E-3431251350E1}" dt="2022-09-22T13:44:18.618" v="1794" actId="14826"/>
          <ac:picMkLst>
            <pc:docMk/>
            <pc:sldMk cId="297740072" sldId="324"/>
            <ac:picMk id="8" creationId="{10718DD3-F2F4-084C-C24F-781102813DAF}"/>
          </ac:picMkLst>
        </pc:picChg>
        <pc:picChg chg="mod">
          <ac:chgData name="Gary Page" userId="62eb4e3b-c6ae-4fdb-9c62-870c8e90dbf2" providerId="ADAL" clId="{B57902EF-3247-8641-872E-3431251350E1}" dt="2022-09-22T13:39:44.301" v="1758" actId="14826"/>
          <ac:picMkLst>
            <pc:docMk/>
            <pc:sldMk cId="297740072" sldId="324"/>
            <ac:picMk id="9" creationId="{CC32ECB4-B221-E8ED-2E5D-4EAC70CBC176}"/>
          </ac:picMkLst>
        </pc:picChg>
        <pc:picChg chg="mod">
          <ac:chgData name="Gary Page" userId="62eb4e3b-c6ae-4fdb-9c62-870c8e90dbf2" providerId="ADAL" clId="{B57902EF-3247-8641-872E-3431251350E1}" dt="2022-09-22T13:41:44.930" v="1779" actId="14826"/>
          <ac:picMkLst>
            <pc:docMk/>
            <pc:sldMk cId="297740072" sldId="324"/>
            <ac:picMk id="11" creationId="{9EAF348C-150E-BBBA-56A2-FE207BFA85CF}"/>
          </ac:picMkLst>
        </pc:picChg>
        <pc:picChg chg="del">
          <ac:chgData name="Gary Page" userId="62eb4e3b-c6ae-4fdb-9c62-870c8e90dbf2" providerId="ADAL" clId="{B57902EF-3247-8641-872E-3431251350E1}" dt="2022-09-22T13:45:04.034" v="1798" actId="478"/>
          <ac:picMkLst>
            <pc:docMk/>
            <pc:sldMk cId="297740072" sldId="324"/>
            <ac:picMk id="18" creationId="{F1968AEA-FFE9-E447-225F-4B4880137A8B}"/>
          </ac:picMkLst>
        </pc:picChg>
      </pc:sldChg>
      <pc:sldChg chg="addSp delSp modSp add mod">
        <pc:chgData name="Gary Page" userId="62eb4e3b-c6ae-4fdb-9c62-870c8e90dbf2" providerId="ADAL" clId="{B57902EF-3247-8641-872E-3431251350E1}" dt="2022-09-22T13:45:46.865" v="1815" actId="1076"/>
        <pc:sldMkLst>
          <pc:docMk/>
          <pc:sldMk cId="2891923737" sldId="325"/>
        </pc:sldMkLst>
        <pc:spChg chg="mod">
          <ac:chgData name="Gary Page" userId="62eb4e3b-c6ae-4fdb-9c62-870c8e90dbf2" providerId="ADAL" clId="{B57902EF-3247-8641-872E-3431251350E1}" dt="2022-09-22T13:36:31.842" v="1714" actId="20577"/>
          <ac:spMkLst>
            <pc:docMk/>
            <pc:sldMk cId="2891923737" sldId="325"/>
            <ac:spMk id="2" creationId="{8AAF2252-FE05-0DCC-ED0E-803E3DB2AF6F}"/>
          </ac:spMkLst>
        </pc:spChg>
        <pc:spChg chg="mod">
          <ac:chgData name="Gary Page" userId="62eb4e3b-c6ae-4fdb-9c62-870c8e90dbf2" providerId="ADAL" clId="{B57902EF-3247-8641-872E-3431251350E1}" dt="2022-09-22T13:39:16.271" v="1757"/>
          <ac:spMkLst>
            <pc:docMk/>
            <pc:sldMk cId="2891923737" sldId="325"/>
            <ac:spMk id="6" creationId="{6699E18F-A18A-0482-B197-C89D14147E7D}"/>
          </ac:spMkLst>
        </pc:spChg>
        <pc:spChg chg="add mod">
          <ac:chgData name="Gary Page" userId="62eb4e3b-c6ae-4fdb-9c62-870c8e90dbf2" providerId="ADAL" clId="{B57902EF-3247-8641-872E-3431251350E1}" dt="2022-09-22T13:45:28.293" v="1806"/>
          <ac:spMkLst>
            <pc:docMk/>
            <pc:sldMk cId="2891923737" sldId="325"/>
            <ac:spMk id="8" creationId="{2D279AF3-1BE4-4EEB-4302-E631C360D12C}"/>
          </ac:spMkLst>
        </pc:spChg>
        <pc:spChg chg="mod">
          <ac:chgData name="Gary Page" userId="62eb4e3b-c6ae-4fdb-9c62-870c8e90dbf2" providerId="ADAL" clId="{B57902EF-3247-8641-872E-3431251350E1}" dt="2022-09-22T13:43:49.297" v="1793"/>
          <ac:spMkLst>
            <pc:docMk/>
            <pc:sldMk cId="2891923737" sldId="325"/>
            <ac:spMk id="12" creationId="{49D429F6-59D9-E7BA-EDE8-C5B4612735AB}"/>
          </ac:spMkLst>
        </pc:spChg>
        <pc:spChg chg="mod">
          <ac:chgData name="Gary Page" userId="62eb4e3b-c6ae-4fdb-9c62-870c8e90dbf2" providerId="ADAL" clId="{B57902EF-3247-8641-872E-3431251350E1}" dt="2022-09-22T13:38:32.419" v="1747" actId="20577"/>
          <ac:spMkLst>
            <pc:docMk/>
            <pc:sldMk cId="2891923737" sldId="325"/>
            <ac:spMk id="14" creationId="{17036A82-56B7-CB1B-41B7-3E8A026C6364}"/>
          </ac:spMkLst>
        </pc:spChg>
        <pc:spChg chg="mod">
          <ac:chgData name="Gary Page" userId="62eb4e3b-c6ae-4fdb-9c62-870c8e90dbf2" providerId="ADAL" clId="{B57902EF-3247-8641-872E-3431251350E1}" dt="2022-09-22T13:41:14.434" v="1770" actId="20577"/>
          <ac:spMkLst>
            <pc:docMk/>
            <pc:sldMk cId="2891923737" sldId="325"/>
            <ac:spMk id="15" creationId="{B2F1032A-43B2-38C4-2723-78E21DF8BA63}"/>
          </ac:spMkLst>
        </pc:spChg>
        <pc:spChg chg="add mod">
          <ac:chgData name="Gary Page" userId="62eb4e3b-c6ae-4fdb-9c62-870c8e90dbf2" providerId="ADAL" clId="{B57902EF-3247-8641-872E-3431251350E1}" dt="2022-09-22T13:45:46.865" v="1815" actId="1076"/>
          <ac:spMkLst>
            <pc:docMk/>
            <pc:sldMk cId="2891923737" sldId="325"/>
            <ac:spMk id="16" creationId="{9DAAEE65-8FD9-AE47-933E-436CB586D40B}"/>
          </ac:spMkLst>
        </pc:spChg>
        <pc:spChg chg="del">
          <ac:chgData name="Gary Page" userId="62eb4e3b-c6ae-4fdb-9c62-870c8e90dbf2" providerId="ADAL" clId="{B57902EF-3247-8641-872E-3431251350E1}" dt="2022-09-22T13:45:01.416" v="1797" actId="478"/>
          <ac:spMkLst>
            <pc:docMk/>
            <pc:sldMk cId="2891923737" sldId="325"/>
            <ac:spMk id="20" creationId="{213BB98E-817C-BD08-E97F-A6E5548D529B}"/>
          </ac:spMkLst>
        </pc:spChg>
        <pc:picChg chg="mod">
          <ac:chgData name="Gary Page" userId="62eb4e3b-c6ae-4fdb-9c62-870c8e90dbf2" providerId="ADAL" clId="{B57902EF-3247-8641-872E-3431251350E1}" dt="2022-09-22T13:38:40.131" v="1748" actId="14826"/>
          <ac:picMkLst>
            <pc:docMk/>
            <pc:sldMk cId="2891923737" sldId="325"/>
            <ac:picMk id="7" creationId="{CD227276-727B-E38C-8740-2746CA971CCF}"/>
          </ac:picMkLst>
        </pc:picChg>
        <pc:picChg chg="mod">
          <ac:chgData name="Gary Page" userId="62eb4e3b-c6ae-4fdb-9c62-870c8e90dbf2" providerId="ADAL" clId="{B57902EF-3247-8641-872E-3431251350E1}" dt="2022-09-22T13:40:37.423" v="1760" actId="14826"/>
          <ac:picMkLst>
            <pc:docMk/>
            <pc:sldMk cId="2891923737" sldId="325"/>
            <ac:picMk id="9" creationId="{CC32ECB4-B221-E8ED-2E5D-4EAC70CBC176}"/>
          </ac:picMkLst>
        </pc:picChg>
        <pc:picChg chg="mod">
          <ac:chgData name="Gary Page" userId="62eb4e3b-c6ae-4fdb-9c62-870c8e90dbf2" providerId="ADAL" clId="{B57902EF-3247-8641-872E-3431251350E1}" dt="2022-09-22T13:44:54.329" v="1795" actId="14826"/>
          <ac:picMkLst>
            <pc:docMk/>
            <pc:sldMk cId="2891923737" sldId="325"/>
            <ac:picMk id="10" creationId="{AD685341-63D3-A632-2B99-F24D1D26E28E}"/>
          </ac:picMkLst>
        </pc:picChg>
        <pc:picChg chg="mod">
          <ac:chgData name="Gary Page" userId="62eb4e3b-c6ae-4fdb-9c62-870c8e90dbf2" providerId="ADAL" clId="{B57902EF-3247-8641-872E-3431251350E1}" dt="2022-09-22T13:42:39.488" v="1782" actId="14826"/>
          <ac:picMkLst>
            <pc:docMk/>
            <pc:sldMk cId="2891923737" sldId="325"/>
            <ac:picMk id="11" creationId="{9EAF348C-150E-BBBA-56A2-FE207BFA85CF}"/>
          </ac:picMkLst>
        </pc:picChg>
        <pc:picChg chg="del">
          <ac:chgData name="Gary Page" userId="62eb4e3b-c6ae-4fdb-9c62-870c8e90dbf2" providerId="ADAL" clId="{B57902EF-3247-8641-872E-3431251350E1}" dt="2022-09-22T13:44:58.533" v="1796" actId="478"/>
          <ac:picMkLst>
            <pc:docMk/>
            <pc:sldMk cId="2891923737" sldId="325"/>
            <ac:picMk id="19" creationId="{4A9ABBA8-15EB-A738-5DF3-94E5133BA4DE}"/>
          </ac:picMkLst>
        </pc:picChg>
      </pc:sldChg>
      <pc:sldChg chg="addSp delSp modSp add mod">
        <pc:chgData name="Gary Page" userId="62eb4e3b-c6ae-4fdb-9c62-870c8e90dbf2" providerId="ADAL" clId="{B57902EF-3247-8641-872E-3431251350E1}" dt="2022-09-22T14:08:13.648" v="2059" actId="113"/>
        <pc:sldMkLst>
          <pc:docMk/>
          <pc:sldMk cId="803383395" sldId="326"/>
        </pc:sldMkLst>
        <pc:spChg chg="del">
          <ac:chgData name="Gary Page" userId="62eb4e3b-c6ae-4fdb-9c62-870c8e90dbf2" providerId="ADAL" clId="{B57902EF-3247-8641-872E-3431251350E1}" dt="2022-09-22T14:07:37.367" v="2053" actId="478"/>
          <ac:spMkLst>
            <pc:docMk/>
            <pc:sldMk cId="803383395" sldId="326"/>
            <ac:spMk id="2" creationId="{D6752536-2E5E-7E3B-CE3F-BBBD237B4FA4}"/>
          </ac:spMkLst>
        </pc:spChg>
        <pc:spChg chg="del">
          <ac:chgData name="Gary Page" userId="62eb4e3b-c6ae-4fdb-9c62-870c8e90dbf2" providerId="ADAL" clId="{B57902EF-3247-8641-872E-3431251350E1}" dt="2022-09-22T14:07:47.884" v="2054" actId="478"/>
          <ac:spMkLst>
            <pc:docMk/>
            <pc:sldMk cId="803383395" sldId="326"/>
            <ac:spMk id="7" creationId="{6EA02195-7263-6C07-5084-B41E41BB847B}"/>
          </ac:spMkLst>
        </pc:spChg>
        <pc:spChg chg="del mod">
          <ac:chgData name="Gary Page" userId="62eb4e3b-c6ae-4fdb-9c62-870c8e90dbf2" providerId="ADAL" clId="{B57902EF-3247-8641-872E-3431251350E1}" dt="2022-09-22T14:07:50.892" v="2056" actId="478"/>
          <ac:spMkLst>
            <pc:docMk/>
            <pc:sldMk cId="803383395" sldId="326"/>
            <ac:spMk id="10" creationId="{73349859-6185-2056-D8EF-9648A2DCC021}"/>
          </ac:spMkLst>
        </pc:spChg>
        <pc:spChg chg="add del mod">
          <ac:chgData name="Gary Page" userId="62eb4e3b-c6ae-4fdb-9c62-870c8e90dbf2" providerId="ADAL" clId="{B57902EF-3247-8641-872E-3431251350E1}" dt="2022-09-22T14:07:32.397" v="2052" actId="767"/>
          <ac:spMkLst>
            <pc:docMk/>
            <pc:sldMk cId="803383395" sldId="326"/>
            <ac:spMk id="16" creationId="{624F60FD-5F94-581B-DE69-A045AD99EE15}"/>
          </ac:spMkLst>
        </pc:spChg>
        <pc:spChg chg="add mod">
          <ac:chgData name="Gary Page" userId="62eb4e3b-c6ae-4fdb-9c62-870c8e90dbf2" providerId="ADAL" clId="{B57902EF-3247-8641-872E-3431251350E1}" dt="2022-09-22T14:07:51.766" v="2057"/>
          <ac:spMkLst>
            <pc:docMk/>
            <pc:sldMk cId="803383395" sldId="326"/>
            <ac:spMk id="17" creationId="{C59DDAC2-CEB5-1656-E19E-406E974E902C}"/>
          </ac:spMkLst>
        </pc:spChg>
        <pc:spChg chg="add mod">
          <ac:chgData name="Gary Page" userId="62eb4e3b-c6ae-4fdb-9c62-870c8e90dbf2" providerId="ADAL" clId="{B57902EF-3247-8641-872E-3431251350E1}" dt="2022-09-22T14:07:51.766" v="2057"/>
          <ac:spMkLst>
            <pc:docMk/>
            <pc:sldMk cId="803383395" sldId="326"/>
            <ac:spMk id="23" creationId="{769C6671-FE45-E733-6DBF-2B59A51655D8}"/>
          </ac:spMkLst>
        </pc:spChg>
        <pc:spChg chg="add mod">
          <ac:chgData name="Gary Page" userId="62eb4e3b-c6ae-4fdb-9c62-870c8e90dbf2" providerId="ADAL" clId="{B57902EF-3247-8641-872E-3431251350E1}" dt="2022-09-22T14:07:51.766" v="2057"/>
          <ac:spMkLst>
            <pc:docMk/>
            <pc:sldMk cId="803383395" sldId="326"/>
            <ac:spMk id="25" creationId="{25A1BA66-0A88-6779-1FEC-4CE626592BFB}"/>
          </ac:spMkLst>
        </pc:spChg>
        <pc:spChg chg="add mod">
          <ac:chgData name="Gary Page" userId="62eb4e3b-c6ae-4fdb-9c62-870c8e90dbf2" providerId="ADAL" clId="{B57902EF-3247-8641-872E-3431251350E1}" dt="2022-09-22T14:08:13.648" v="2059" actId="113"/>
          <ac:spMkLst>
            <pc:docMk/>
            <pc:sldMk cId="803383395" sldId="326"/>
            <ac:spMk id="27" creationId="{606ACFB8-5D0B-19C7-2079-2BD8351188AE}"/>
          </ac:spMkLst>
        </pc:spChg>
        <pc:spChg chg="add mod">
          <ac:chgData name="Gary Page" userId="62eb4e3b-c6ae-4fdb-9c62-870c8e90dbf2" providerId="ADAL" clId="{B57902EF-3247-8641-872E-3431251350E1}" dt="2022-09-22T14:08:08.678" v="2058"/>
          <ac:spMkLst>
            <pc:docMk/>
            <pc:sldMk cId="803383395" sldId="326"/>
            <ac:spMk id="29" creationId="{29E32699-2125-5792-7B27-31C7528FE51D}"/>
          </ac:spMkLst>
        </pc:spChg>
      </pc:sldChg>
      <pc:sldChg chg="add del">
        <pc:chgData name="Gary Page" userId="62eb4e3b-c6ae-4fdb-9c62-870c8e90dbf2" providerId="ADAL" clId="{B57902EF-3247-8641-872E-3431251350E1}" dt="2022-09-22T13:50:38.585" v="1841" actId="2696"/>
        <pc:sldMkLst>
          <pc:docMk/>
          <pc:sldMk cId="1728925584" sldId="326"/>
        </pc:sldMkLst>
      </pc:sldChg>
      <pc:sldChg chg="delSp modSp add mod modAnim">
        <pc:chgData name="Gary Page" userId="62eb4e3b-c6ae-4fdb-9c62-870c8e90dbf2" providerId="ADAL" clId="{B57902EF-3247-8641-872E-3431251350E1}" dt="2022-09-22T14:11:03.860" v="2062"/>
        <pc:sldMkLst>
          <pc:docMk/>
          <pc:sldMk cId="3367223892" sldId="327"/>
        </pc:sldMkLst>
        <pc:spChg chg="mod">
          <ac:chgData name="Gary Page" userId="62eb4e3b-c6ae-4fdb-9c62-870c8e90dbf2" providerId="ADAL" clId="{B57902EF-3247-8641-872E-3431251350E1}" dt="2022-09-22T13:54:22.126" v="1867" actId="1076"/>
          <ac:spMkLst>
            <pc:docMk/>
            <pc:sldMk cId="3367223892" sldId="327"/>
            <ac:spMk id="2" creationId="{D6752536-2E5E-7E3B-CE3F-BBBD237B4FA4}"/>
          </ac:spMkLst>
        </pc:spChg>
        <pc:spChg chg="del">
          <ac:chgData name="Gary Page" userId="62eb4e3b-c6ae-4fdb-9c62-870c8e90dbf2" providerId="ADAL" clId="{B57902EF-3247-8641-872E-3431251350E1}" dt="2022-09-22T13:52:46.041" v="1853" actId="478"/>
          <ac:spMkLst>
            <pc:docMk/>
            <pc:sldMk cId="3367223892" sldId="327"/>
            <ac:spMk id="6" creationId="{F8ECE851-8246-2F39-D818-39139A12E116}"/>
          </ac:spMkLst>
        </pc:spChg>
        <pc:spChg chg="mod">
          <ac:chgData name="Gary Page" userId="62eb4e3b-c6ae-4fdb-9c62-870c8e90dbf2" providerId="ADAL" clId="{B57902EF-3247-8641-872E-3431251350E1}" dt="2022-09-22T13:54:28.278" v="1869" actId="113"/>
          <ac:spMkLst>
            <pc:docMk/>
            <pc:sldMk cId="3367223892" sldId="327"/>
            <ac:spMk id="10" creationId="{73349859-6185-2056-D8EF-9648A2DCC021}"/>
          </ac:spMkLst>
        </pc:spChg>
        <pc:spChg chg="del">
          <ac:chgData name="Gary Page" userId="62eb4e3b-c6ae-4fdb-9c62-870c8e90dbf2" providerId="ADAL" clId="{B57902EF-3247-8641-872E-3431251350E1}" dt="2022-09-22T13:52:30.286" v="1850" actId="478"/>
          <ac:spMkLst>
            <pc:docMk/>
            <pc:sldMk cId="3367223892" sldId="327"/>
            <ac:spMk id="11" creationId="{7FE99967-3AA9-409C-E777-D7EE17BBC9A1}"/>
          </ac:spMkLst>
        </pc:spChg>
        <pc:spChg chg="del">
          <ac:chgData name="Gary Page" userId="62eb4e3b-c6ae-4fdb-9c62-870c8e90dbf2" providerId="ADAL" clId="{B57902EF-3247-8641-872E-3431251350E1}" dt="2022-09-22T13:52:43.258" v="1852" actId="478"/>
          <ac:spMkLst>
            <pc:docMk/>
            <pc:sldMk cId="3367223892" sldId="327"/>
            <ac:spMk id="12" creationId="{0FA76361-0ECB-77F9-CB51-D2848F49E700}"/>
          </ac:spMkLst>
        </pc:spChg>
        <pc:spChg chg="del">
          <ac:chgData name="Gary Page" userId="62eb4e3b-c6ae-4fdb-9c62-870c8e90dbf2" providerId="ADAL" clId="{B57902EF-3247-8641-872E-3431251350E1}" dt="2022-09-22T13:52:30.286" v="1850" actId="478"/>
          <ac:spMkLst>
            <pc:docMk/>
            <pc:sldMk cId="3367223892" sldId="327"/>
            <ac:spMk id="18" creationId="{F9B4C534-B8C6-C5E6-1697-ED7F41A17DFA}"/>
          </ac:spMkLst>
        </pc:spChg>
        <pc:spChg chg="del">
          <ac:chgData name="Gary Page" userId="62eb4e3b-c6ae-4fdb-9c62-870c8e90dbf2" providerId="ADAL" clId="{B57902EF-3247-8641-872E-3431251350E1}" dt="2022-09-22T13:53:16.655" v="1856" actId="478"/>
          <ac:spMkLst>
            <pc:docMk/>
            <pc:sldMk cId="3367223892" sldId="327"/>
            <ac:spMk id="19" creationId="{2614C711-CC55-0290-D2BB-16900BDDF0B4}"/>
          </ac:spMkLst>
        </pc:spChg>
        <pc:spChg chg="del">
          <ac:chgData name="Gary Page" userId="62eb4e3b-c6ae-4fdb-9c62-870c8e90dbf2" providerId="ADAL" clId="{B57902EF-3247-8641-872E-3431251350E1}" dt="2022-09-22T13:53:46.244" v="1863" actId="478"/>
          <ac:spMkLst>
            <pc:docMk/>
            <pc:sldMk cId="3367223892" sldId="327"/>
            <ac:spMk id="20" creationId="{A0649995-8956-A8EF-8863-C6F779BB2204}"/>
          </ac:spMkLst>
        </pc:spChg>
        <pc:spChg chg="del">
          <ac:chgData name="Gary Page" userId="62eb4e3b-c6ae-4fdb-9c62-870c8e90dbf2" providerId="ADAL" clId="{B57902EF-3247-8641-872E-3431251350E1}" dt="2022-09-22T13:53:39.119" v="1862" actId="478"/>
          <ac:spMkLst>
            <pc:docMk/>
            <pc:sldMk cId="3367223892" sldId="327"/>
            <ac:spMk id="21" creationId="{50D4A0C5-C768-876A-B682-C904C3A6EA31}"/>
          </ac:spMkLst>
        </pc:spChg>
        <pc:spChg chg="del">
          <ac:chgData name="Gary Page" userId="62eb4e3b-c6ae-4fdb-9c62-870c8e90dbf2" providerId="ADAL" clId="{B57902EF-3247-8641-872E-3431251350E1}" dt="2022-09-22T13:53:21.618" v="1857" actId="478"/>
          <ac:spMkLst>
            <pc:docMk/>
            <pc:sldMk cId="3367223892" sldId="327"/>
            <ac:spMk id="22" creationId="{8CDBC1FE-465E-E2B0-67EE-D65D0CDD177B}"/>
          </ac:spMkLst>
        </pc:spChg>
        <pc:spChg chg="del">
          <ac:chgData name="Gary Page" userId="62eb4e3b-c6ae-4fdb-9c62-870c8e90dbf2" providerId="ADAL" clId="{B57902EF-3247-8641-872E-3431251350E1}" dt="2022-09-22T13:52:37.610" v="1851" actId="478"/>
          <ac:spMkLst>
            <pc:docMk/>
            <pc:sldMk cId="3367223892" sldId="327"/>
            <ac:spMk id="32" creationId="{0B0390B0-8B9D-2D0A-32E6-64F7476655F9}"/>
          </ac:spMkLst>
        </pc:spChg>
        <pc:spChg chg="del">
          <ac:chgData name="Gary Page" userId="62eb4e3b-c6ae-4fdb-9c62-870c8e90dbf2" providerId="ADAL" clId="{B57902EF-3247-8641-872E-3431251350E1}" dt="2022-09-22T13:53:49.492" v="1864" actId="478"/>
          <ac:spMkLst>
            <pc:docMk/>
            <pc:sldMk cId="3367223892" sldId="327"/>
            <ac:spMk id="36" creationId="{EA936E34-4DBF-938D-F7FA-9CF32DA92183}"/>
          </ac:spMkLst>
        </pc:spChg>
        <pc:spChg chg="del">
          <ac:chgData name="Gary Page" userId="62eb4e3b-c6ae-4fdb-9c62-870c8e90dbf2" providerId="ADAL" clId="{B57902EF-3247-8641-872E-3431251350E1}" dt="2022-09-22T13:52:53.352" v="1854" actId="478"/>
          <ac:spMkLst>
            <pc:docMk/>
            <pc:sldMk cId="3367223892" sldId="327"/>
            <ac:spMk id="37" creationId="{7149EA18-F843-6DCB-B6C7-0D37F1CB7D4D}"/>
          </ac:spMkLst>
        </pc:spChg>
        <pc:spChg chg="del">
          <ac:chgData name="Gary Page" userId="62eb4e3b-c6ae-4fdb-9c62-870c8e90dbf2" providerId="ADAL" clId="{B57902EF-3247-8641-872E-3431251350E1}" dt="2022-09-22T13:52:53.352" v="1854" actId="478"/>
          <ac:spMkLst>
            <pc:docMk/>
            <pc:sldMk cId="3367223892" sldId="327"/>
            <ac:spMk id="38" creationId="{9B4EDFA3-212D-DC4F-E8F3-903F41680E59}"/>
          </ac:spMkLst>
        </pc:spChg>
        <pc:spChg chg="del">
          <ac:chgData name="Gary Page" userId="62eb4e3b-c6ae-4fdb-9c62-870c8e90dbf2" providerId="ADAL" clId="{B57902EF-3247-8641-872E-3431251350E1}" dt="2022-09-22T13:53:05.100" v="1855" actId="478"/>
          <ac:spMkLst>
            <pc:docMk/>
            <pc:sldMk cId="3367223892" sldId="327"/>
            <ac:spMk id="40" creationId="{A3A2A517-E785-C8A2-D8A7-1B6B8F6DBC3F}"/>
          </ac:spMkLst>
        </pc:spChg>
        <pc:picChg chg="mod">
          <ac:chgData name="Gary Page" userId="62eb4e3b-c6ae-4fdb-9c62-870c8e90dbf2" providerId="ADAL" clId="{B57902EF-3247-8641-872E-3431251350E1}" dt="2022-09-22T13:54:18.131" v="1866" actId="1076"/>
          <ac:picMkLst>
            <pc:docMk/>
            <pc:sldMk cId="3367223892" sldId="327"/>
            <ac:picMk id="8" creationId="{41EBF6F2-7EC8-2450-854F-442DC4B38C45}"/>
          </ac:picMkLst>
        </pc:picChg>
        <pc:cxnChg chg="del mod">
          <ac:chgData name="Gary Page" userId="62eb4e3b-c6ae-4fdb-9c62-870c8e90dbf2" providerId="ADAL" clId="{B57902EF-3247-8641-872E-3431251350E1}" dt="2022-09-22T13:52:37.610" v="1851" actId="478"/>
          <ac:cxnSpMkLst>
            <pc:docMk/>
            <pc:sldMk cId="3367223892" sldId="327"/>
            <ac:cxnSpMk id="9" creationId="{CB2A7AAA-0E87-DCC3-5E77-AE35B32F65DE}"/>
          </ac:cxnSpMkLst>
        </pc:cxnChg>
        <pc:cxnChg chg="del mod">
          <ac:chgData name="Gary Page" userId="62eb4e3b-c6ae-4fdb-9c62-870c8e90dbf2" providerId="ADAL" clId="{B57902EF-3247-8641-872E-3431251350E1}" dt="2022-09-22T13:52:30.286" v="1850" actId="478"/>
          <ac:cxnSpMkLst>
            <pc:docMk/>
            <pc:sldMk cId="3367223892" sldId="327"/>
            <ac:cxnSpMk id="13" creationId="{CC3CCC8E-B01B-213C-4658-802743ADFE79}"/>
          </ac:cxnSpMkLst>
        </pc:cxnChg>
        <pc:cxnChg chg="del">
          <ac:chgData name="Gary Page" userId="62eb4e3b-c6ae-4fdb-9c62-870c8e90dbf2" providerId="ADAL" clId="{B57902EF-3247-8641-872E-3431251350E1}" dt="2022-09-22T13:53:28.497" v="1860" actId="478"/>
          <ac:cxnSpMkLst>
            <pc:docMk/>
            <pc:sldMk cId="3367223892" sldId="327"/>
            <ac:cxnSpMk id="24" creationId="{BDD45A97-1B3D-5CA4-2776-9CEA207BD63E}"/>
          </ac:cxnSpMkLst>
        </pc:cxnChg>
        <pc:cxnChg chg="del mod">
          <ac:chgData name="Gary Page" userId="62eb4e3b-c6ae-4fdb-9c62-870c8e90dbf2" providerId="ADAL" clId="{B57902EF-3247-8641-872E-3431251350E1}" dt="2022-09-22T13:53:27.486" v="1859" actId="478"/>
          <ac:cxnSpMkLst>
            <pc:docMk/>
            <pc:sldMk cId="3367223892" sldId="327"/>
            <ac:cxnSpMk id="26" creationId="{44D9599C-27FA-6D96-6933-CE821871D745}"/>
          </ac:cxnSpMkLst>
        </pc:cxnChg>
        <pc:cxnChg chg="del mod">
          <ac:chgData name="Gary Page" userId="62eb4e3b-c6ae-4fdb-9c62-870c8e90dbf2" providerId="ADAL" clId="{B57902EF-3247-8641-872E-3431251350E1}" dt="2022-09-22T13:53:30.507" v="1861" actId="478"/>
          <ac:cxnSpMkLst>
            <pc:docMk/>
            <pc:sldMk cId="3367223892" sldId="327"/>
            <ac:cxnSpMk id="28" creationId="{95F51871-F563-3722-87DE-92AED69D57B9}"/>
          </ac:cxnSpMkLst>
        </pc:cxnChg>
        <pc:cxnChg chg="del mod">
          <ac:chgData name="Gary Page" userId="62eb4e3b-c6ae-4fdb-9c62-870c8e90dbf2" providerId="ADAL" clId="{B57902EF-3247-8641-872E-3431251350E1}" dt="2022-09-22T13:53:26.064" v="1858" actId="478"/>
          <ac:cxnSpMkLst>
            <pc:docMk/>
            <pc:sldMk cId="3367223892" sldId="327"/>
            <ac:cxnSpMk id="30" creationId="{EB7F5355-78F2-3C50-A966-38F5AC37AA48}"/>
          </ac:cxnSpMkLst>
        </pc:cxnChg>
        <pc:cxnChg chg="del">
          <ac:chgData name="Gary Page" userId="62eb4e3b-c6ae-4fdb-9c62-870c8e90dbf2" providerId="ADAL" clId="{B57902EF-3247-8641-872E-3431251350E1}" dt="2022-09-22T13:52:37.610" v="1851" actId="478"/>
          <ac:cxnSpMkLst>
            <pc:docMk/>
            <pc:sldMk cId="3367223892" sldId="327"/>
            <ac:cxnSpMk id="34" creationId="{4D01C752-FE8C-1D65-D8CB-E830D288A936}"/>
          </ac:cxnSpMkLst>
        </pc:cxnChg>
      </pc:sldChg>
      <pc:sldChg chg="addSp delSp modSp add mod">
        <pc:chgData name="Gary Page" userId="62eb4e3b-c6ae-4fdb-9c62-870c8e90dbf2" providerId="ADAL" clId="{B57902EF-3247-8641-872E-3431251350E1}" dt="2022-09-22T13:57:45.944" v="1950" actId="20577"/>
        <pc:sldMkLst>
          <pc:docMk/>
          <pc:sldMk cId="2908520347" sldId="328"/>
        </pc:sldMkLst>
        <pc:spChg chg="del">
          <ac:chgData name="Gary Page" userId="62eb4e3b-c6ae-4fdb-9c62-870c8e90dbf2" providerId="ADAL" clId="{B57902EF-3247-8641-872E-3431251350E1}" dt="2022-09-22T13:56:22.302" v="1915" actId="478"/>
          <ac:spMkLst>
            <pc:docMk/>
            <pc:sldMk cId="2908520347" sldId="328"/>
            <ac:spMk id="6" creationId="{F8ECE851-8246-2F39-D818-39139A12E116}"/>
          </ac:spMkLst>
        </pc:spChg>
        <pc:spChg chg="mod">
          <ac:chgData name="Gary Page" userId="62eb4e3b-c6ae-4fdb-9c62-870c8e90dbf2" providerId="ADAL" clId="{B57902EF-3247-8641-872E-3431251350E1}" dt="2022-09-22T13:55:29.192" v="1872" actId="1076"/>
          <ac:spMkLst>
            <pc:docMk/>
            <pc:sldMk cId="2908520347" sldId="328"/>
            <ac:spMk id="7" creationId="{6EA02195-7263-6C07-5084-B41E41BB847B}"/>
          </ac:spMkLst>
        </pc:spChg>
        <pc:spChg chg="mod">
          <ac:chgData name="Gary Page" userId="62eb4e3b-c6ae-4fdb-9c62-870c8e90dbf2" providerId="ADAL" clId="{B57902EF-3247-8641-872E-3431251350E1}" dt="2022-09-22T13:55:35.928" v="1876" actId="20577"/>
          <ac:spMkLst>
            <pc:docMk/>
            <pc:sldMk cId="2908520347" sldId="328"/>
            <ac:spMk id="10" creationId="{73349859-6185-2056-D8EF-9648A2DCC021}"/>
          </ac:spMkLst>
        </pc:spChg>
        <pc:spChg chg="del">
          <ac:chgData name="Gary Page" userId="62eb4e3b-c6ae-4fdb-9c62-870c8e90dbf2" providerId="ADAL" clId="{B57902EF-3247-8641-872E-3431251350E1}" dt="2022-09-22T13:56:45.702" v="1923" actId="478"/>
          <ac:spMkLst>
            <pc:docMk/>
            <pc:sldMk cId="2908520347" sldId="328"/>
            <ac:spMk id="11" creationId="{7FE99967-3AA9-409C-E777-D7EE17BBC9A1}"/>
          </ac:spMkLst>
        </pc:spChg>
        <pc:spChg chg="del">
          <ac:chgData name="Gary Page" userId="62eb4e3b-c6ae-4fdb-9c62-870c8e90dbf2" providerId="ADAL" clId="{B57902EF-3247-8641-872E-3431251350E1}" dt="2022-09-22T13:56:34.044" v="1919" actId="478"/>
          <ac:spMkLst>
            <pc:docMk/>
            <pc:sldMk cId="2908520347" sldId="328"/>
            <ac:spMk id="12" creationId="{0FA76361-0ECB-77F9-CB51-D2848F49E700}"/>
          </ac:spMkLst>
        </pc:spChg>
        <pc:spChg chg="del">
          <ac:chgData name="Gary Page" userId="62eb4e3b-c6ae-4fdb-9c62-870c8e90dbf2" providerId="ADAL" clId="{B57902EF-3247-8641-872E-3431251350E1}" dt="2022-09-22T13:57:39.723" v="1934" actId="478"/>
          <ac:spMkLst>
            <pc:docMk/>
            <pc:sldMk cId="2908520347" sldId="328"/>
            <ac:spMk id="14" creationId="{4AFB123C-EEB5-538E-BF58-C2268FABD3E7}"/>
          </ac:spMkLst>
        </pc:spChg>
        <pc:spChg chg="del">
          <ac:chgData name="Gary Page" userId="62eb4e3b-c6ae-4fdb-9c62-870c8e90dbf2" providerId="ADAL" clId="{B57902EF-3247-8641-872E-3431251350E1}" dt="2022-09-22T13:57:30.665" v="1933" actId="478"/>
          <ac:spMkLst>
            <pc:docMk/>
            <pc:sldMk cId="2908520347" sldId="328"/>
            <ac:spMk id="15" creationId="{A1C68CA9-A327-F6AF-0E38-7390CBAD1A03}"/>
          </ac:spMkLst>
        </pc:spChg>
        <pc:spChg chg="add mod">
          <ac:chgData name="Gary Page" userId="62eb4e3b-c6ae-4fdb-9c62-870c8e90dbf2" providerId="ADAL" clId="{B57902EF-3247-8641-872E-3431251350E1}" dt="2022-09-22T13:57:45.944" v="1950" actId="20577"/>
          <ac:spMkLst>
            <pc:docMk/>
            <pc:sldMk cId="2908520347" sldId="328"/>
            <ac:spMk id="16" creationId="{38D84C12-3163-0D0E-FFE5-556AE5753BC6}"/>
          </ac:spMkLst>
        </pc:spChg>
        <pc:spChg chg="del">
          <ac:chgData name="Gary Page" userId="62eb4e3b-c6ae-4fdb-9c62-870c8e90dbf2" providerId="ADAL" clId="{B57902EF-3247-8641-872E-3431251350E1}" dt="2022-09-22T13:56:41.379" v="1921" actId="478"/>
          <ac:spMkLst>
            <pc:docMk/>
            <pc:sldMk cId="2908520347" sldId="328"/>
            <ac:spMk id="18" creationId="{F9B4C534-B8C6-C5E6-1697-ED7F41A17DFA}"/>
          </ac:spMkLst>
        </pc:spChg>
        <pc:spChg chg="del">
          <ac:chgData name="Gary Page" userId="62eb4e3b-c6ae-4fdb-9c62-870c8e90dbf2" providerId="ADAL" clId="{B57902EF-3247-8641-872E-3431251350E1}" dt="2022-09-22T13:57:27.904" v="1932" actId="478"/>
          <ac:spMkLst>
            <pc:docMk/>
            <pc:sldMk cId="2908520347" sldId="328"/>
            <ac:spMk id="19" creationId="{2614C711-CC55-0290-D2BB-16900BDDF0B4}"/>
          </ac:spMkLst>
        </pc:spChg>
        <pc:spChg chg="del">
          <ac:chgData name="Gary Page" userId="62eb4e3b-c6ae-4fdb-9c62-870c8e90dbf2" providerId="ADAL" clId="{B57902EF-3247-8641-872E-3431251350E1}" dt="2022-09-22T13:57:25.410" v="1931" actId="478"/>
          <ac:spMkLst>
            <pc:docMk/>
            <pc:sldMk cId="2908520347" sldId="328"/>
            <ac:spMk id="20" creationId="{A0649995-8956-A8EF-8863-C6F779BB2204}"/>
          </ac:spMkLst>
        </pc:spChg>
        <pc:spChg chg="del">
          <ac:chgData name="Gary Page" userId="62eb4e3b-c6ae-4fdb-9c62-870c8e90dbf2" providerId="ADAL" clId="{B57902EF-3247-8641-872E-3431251350E1}" dt="2022-09-22T13:57:20.275" v="1930" actId="478"/>
          <ac:spMkLst>
            <pc:docMk/>
            <pc:sldMk cId="2908520347" sldId="328"/>
            <ac:spMk id="21" creationId="{50D4A0C5-C768-876A-B682-C904C3A6EA31}"/>
          </ac:spMkLst>
        </pc:spChg>
        <pc:spChg chg="del">
          <ac:chgData name="Gary Page" userId="62eb4e3b-c6ae-4fdb-9c62-870c8e90dbf2" providerId="ADAL" clId="{B57902EF-3247-8641-872E-3431251350E1}" dt="2022-09-22T13:56:49.788" v="1924" actId="478"/>
          <ac:spMkLst>
            <pc:docMk/>
            <pc:sldMk cId="2908520347" sldId="328"/>
            <ac:spMk id="22" creationId="{8CDBC1FE-465E-E2B0-67EE-D65D0CDD177B}"/>
          </ac:spMkLst>
        </pc:spChg>
        <pc:spChg chg="add del mod">
          <ac:chgData name="Gary Page" userId="62eb4e3b-c6ae-4fdb-9c62-870c8e90dbf2" providerId="ADAL" clId="{B57902EF-3247-8641-872E-3431251350E1}" dt="2022-09-22T13:57:16.438" v="1929" actId="478"/>
          <ac:spMkLst>
            <pc:docMk/>
            <pc:sldMk cId="2908520347" sldId="328"/>
            <ac:spMk id="23" creationId="{68492A29-B6B8-F1C7-A926-F3EEB9BF12D7}"/>
          </ac:spMkLst>
        </pc:spChg>
        <pc:spChg chg="del">
          <ac:chgData name="Gary Page" userId="62eb4e3b-c6ae-4fdb-9c62-870c8e90dbf2" providerId="ADAL" clId="{B57902EF-3247-8641-872E-3431251350E1}" dt="2022-09-22T13:56:26.437" v="1917" actId="478"/>
          <ac:spMkLst>
            <pc:docMk/>
            <pc:sldMk cId="2908520347" sldId="328"/>
            <ac:spMk id="32" creationId="{0B0390B0-8B9D-2D0A-32E6-64F7476655F9}"/>
          </ac:spMkLst>
        </pc:spChg>
        <pc:picChg chg="add del">
          <ac:chgData name="Gary Page" userId="62eb4e3b-c6ae-4fdb-9c62-870c8e90dbf2" providerId="ADAL" clId="{B57902EF-3247-8641-872E-3431251350E1}" dt="2022-09-22T13:57:16.438" v="1929" actId="478"/>
          <ac:picMkLst>
            <pc:docMk/>
            <pc:sldMk cId="2908520347" sldId="328"/>
            <ac:picMk id="8" creationId="{41EBF6F2-7EC8-2450-854F-442DC4B38C45}"/>
          </ac:picMkLst>
        </pc:picChg>
        <pc:cxnChg chg="del mod">
          <ac:chgData name="Gary Page" userId="62eb4e3b-c6ae-4fdb-9c62-870c8e90dbf2" providerId="ADAL" clId="{B57902EF-3247-8641-872E-3431251350E1}" dt="2022-09-22T13:56:24.412" v="1916" actId="478"/>
          <ac:cxnSpMkLst>
            <pc:docMk/>
            <pc:sldMk cId="2908520347" sldId="328"/>
            <ac:cxnSpMk id="9" creationId="{CB2A7AAA-0E87-DCC3-5E77-AE35B32F65DE}"/>
          </ac:cxnSpMkLst>
        </pc:cxnChg>
        <pc:cxnChg chg="del mod">
          <ac:chgData name="Gary Page" userId="62eb4e3b-c6ae-4fdb-9c62-870c8e90dbf2" providerId="ADAL" clId="{B57902EF-3247-8641-872E-3431251350E1}" dt="2022-09-22T13:56:43.198" v="1922" actId="478"/>
          <ac:cxnSpMkLst>
            <pc:docMk/>
            <pc:sldMk cId="2908520347" sldId="328"/>
            <ac:cxnSpMk id="13" creationId="{CC3CCC8E-B01B-213C-4658-802743ADFE79}"/>
          </ac:cxnSpMkLst>
        </pc:cxnChg>
        <pc:cxnChg chg="del">
          <ac:chgData name="Gary Page" userId="62eb4e3b-c6ae-4fdb-9c62-870c8e90dbf2" providerId="ADAL" clId="{B57902EF-3247-8641-872E-3431251350E1}" dt="2022-09-22T13:57:12.641" v="1927" actId="478"/>
          <ac:cxnSpMkLst>
            <pc:docMk/>
            <pc:sldMk cId="2908520347" sldId="328"/>
            <ac:cxnSpMk id="24" creationId="{BDD45A97-1B3D-5CA4-2776-9CEA207BD63E}"/>
          </ac:cxnSpMkLst>
        </pc:cxnChg>
        <pc:cxnChg chg="del mod">
          <ac:chgData name="Gary Page" userId="62eb4e3b-c6ae-4fdb-9c62-870c8e90dbf2" providerId="ADAL" clId="{B57902EF-3247-8641-872E-3431251350E1}" dt="2022-09-22T13:57:10.220" v="1926" actId="478"/>
          <ac:cxnSpMkLst>
            <pc:docMk/>
            <pc:sldMk cId="2908520347" sldId="328"/>
            <ac:cxnSpMk id="26" creationId="{44D9599C-27FA-6D96-6933-CE821871D745}"/>
          </ac:cxnSpMkLst>
        </pc:cxnChg>
        <pc:cxnChg chg="del mod">
          <ac:chgData name="Gary Page" userId="62eb4e3b-c6ae-4fdb-9c62-870c8e90dbf2" providerId="ADAL" clId="{B57902EF-3247-8641-872E-3431251350E1}" dt="2022-09-22T13:56:37.552" v="1920" actId="478"/>
          <ac:cxnSpMkLst>
            <pc:docMk/>
            <pc:sldMk cId="2908520347" sldId="328"/>
            <ac:cxnSpMk id="28" creationId="{95F51871-F563-3722-87DE-92AED69D57B9}"/>
          </ac:cxnSpMkLst>
        </pc:cxnChg>
        <pc:cxnChg chg="del mod">
          <ac:chgData name="Gary Page" userId="62eb4e3b-c6ae-4fdb-9c62-870c8e90dbf2" providerId="ADAL" clId="{B57902EF-3247-8641-872E-3431251350E1}" dt="2022-09-22T13:57:06.957" v="1925" actId="478"/>
          <ac:cxnSpMkLst>
            <pc:docMk/>
            <pc:sldMk cId="2908520347" sldId="328"/>
            <ac:cxnSpMk id="30" creationId="{EB7F5355-78F2-3C50-A966-38F5AC37AA48}"/>
          </ac:cxnSpMkLst>
        </pc:cxnChg>
        <pc:cxnChg chg="del">
          <ac:chgData name="Gary Page" userId="62eb4e3b-c6ae-4fdb-9c62-870c8e90dbf2" providerId="ADAL" clId="{B57902EF-3247-8641-872E-3431251350E1}" dt="2022-09-22T13:56:28.308" v="1918" actId="478"/>
          <ac:cxnSpMkLst>
            <pc:docMk/>
            <pc:sldMk cId="2908520347" sldId="328"/>
            <ac:cxnSpMk id="34" creationId="{4D01C752-FE8C-1D65-D8CB-E830D288A936}"/>
          </ac:cxnSpMkLst>
        </pc:cxnChg>
      </pc:sldChg>
      <pc:sldChg chg="addSp delSp modSp add mod">
        <pc:chgData name="Gary Page" userId="62eb4e3b-c6ae-4fdb-9c62-870c8e90dbf2" providerId="ADAL" clId="{B57902EF-3247-8641-872E-3431251350E1}" dt="2022-09-22T14:06:41.606" v="2050" actId="113"/>
        <pc:sldMkLst>
          <pc:docMk/>
          <pc:sldMk cId="1992418281" sldId="329"/>
        </pc:sldMkLst>
        <pc:spChg chg="del">
          <ac:chgData name="Gary Page" userId="62eb4e3b-c6ae-4fdb-9c62-870c8e90dbf2" providerId="ADAL" clId="{B57902EF-3247-8641-872E-3431251350E1}" dt="2022-09-22T14:06:09.260" v="2008" actId="478"/>
          <ac:spMkLst>
            <pc:docMk/>
            <pc:sldMk cId="1992418281" sldId="329"/>
            <ac:spMk id="2" creationId="{D6752536-2E5E-7E3B-CE3F-BBBD237B4FA4}"/>
          </ac:spMkLst>
        </pc:spChg>
        <pc:spChg chg="del">
          <ac:chgData name="Gary Page" userId="62eb4e3b-c6ae-4fdb-9c62-870c8e90dbf2" providerId="ADAL" clId="{B57902EF-3247-8641-872E-3431251350E1}" dt="2022-09-22T14:06:09.260" v="2008" actId="478"/>
          <ac:spMkLst>
            <pc:docMk/>
            <pc:sldMk cId="1992418281" sldId="329"/>
            <ac:spMk id="7" creationId="{6EA02195-7263-6C07-5084-B41E41BB847B}"/>
          </ac:spMkLst>
        </pc:spChg>
        <pc:spChg chg="del">
          <ac:chgData name="Gary Page" userId="62eb4e3b-c6ae-4fdb-9c62-870c8e90dbf2" providerId="ADAL" clId="{B57902EF-3247-8641-872E-3431251350E1}" dt="2022-09-22T14:06:09.260" v="2008" actId="478"/>
          <ac:spMkLst>
            <pc:docMk/>
            <pc:sldMk cId="1992418281" sldId="329"/>
            <ac:spMk id="10" creationId="{73349859-6185-2056-D8EF-9648A2DCC021}"/>
          </ac:spMkLst>
        </pc:spChg>
        <pc:spChg chg="del">
          <ac:chgData name="Gary Page" userId="62eb4e3b-c6ae-4fdb-9c62-870c8e90dbf2" providerId="ADAL" clId="{B57902EF-3247-8641-872E-3431251350E1}" dt="2022-09-22T14:05:00.672" v="1997" actId="478"/>
          <ac:spMkLst>
            <pc:docMk/>
            <pc:sldMk cId="1992418281" sldId="329"/>
            <ac:spMk id="11" creationId="{7FE99967-3AA9-409C-E777-D7EE17BBC9A1}"/>
          </ac:spMkLst>
        </pc:spChg>
        <pc:spChg chg="del">
          <ac:chgData name="Gary Page" userId="62eb4e3b-c6ae-4fdb-9c62-870c8e90dbf2" providerId="ADAL" clId="{B57902EF-3247-8641-872E-3431251350E1}" dt="2022-09-22T14:05:27.312" v="2005" actId="478"/>
          <ac:spMkLst>
            <pc:docMk/>
            <pc:sldMk cId="1992418281" sldId="329"/>
            <ac:spMk id="14" creationId="{4AFB123C-EEB5-538E-BF58-C2268FABD3E7}"/>
          </ac:spMkLst>
        </pc:spChg>
        <pc:spChg chg="del">
          <ac:chgData name="Gary Page" userId="62eb4e3b-c6ae-4fdb-9c62-870c8e90dbf2" providerId="ADAL" clId="{B57902EF-3247-8641-872E-3431251350E1}" dt="2022-09-22T14:05:25.425" v="2004" actId="478"/>
          <ac:spMkLst>
            <pc:docMk/>
            <pc:sldMk cId="1992418281" sldId="329"/>
            <ac:spMk id="15" creationId="{A1C68CA9-A327-F6AF-0E38-7390CBAD1A03}"/>
          </ac:spMkLst>
        </pc:spChg>
        <pc:spChg chg="add mod">
          <ac:chgData name="Gary Page" userId="62eb4e3b-c6ae-4fdb-9c62-870c8e90dbf2" providerId="ADAL" clId="{B57902EF-3247-8641-872E-3431251350E1}" dt="2022-09-22T14:06:10.088" v="2009"/>
          <ac:spMkLst>
            <pc:docMk/>
            <pc:sldMk cId="1992418281" sldId="329"/>
            <ac:spMk id="16" creationId="{62A1AB1B-9768-6744-B25F-FF787916A296}"/>
          </ac:spMkLst>
        </pc:spChg>
        <pc:spChg chg="add mod">
          <ac:chgData name="Gary Page" userId="62eb4e3b-c6ae-4fdb-9c62-870c8e90dbf2" providerId="ADAL" clId="{B57902EF-3247-8641-872E-3431251350E1}" dt="2022-09-22T14:06:10.088" v="2009"/>
          <ac:spMkLst>
            <pc:docMk/>
            <pc:sldMk cId="1992418281" sldId="329"/>
            <ac:spMk id="17" creationId="{1E092C66-A5AB-29CD-41F1-05F4F94ACF57}"/>
          </ac:spMkLst>
        </pc:spChg>
        <pc:spChg chg="del">
          <ac:chgData name="Gary Page" userId="62eb4e3b-c6ae-4fdb-9c62-870c8e90dbf2" providerId="ADAL" clId="{B57902EF-3247-8641-872E-3431251350E1}" dt="2022-09-22T14:05:08.084" v="1999" actId="478"/>
          <ac:spMkLst>
            <pc:docMk/>
            <pc:sldMk cId="1992418281" sldId="329"/>
            <ac:spMk id="18" creationId="{F9B4C534-B8C6-C5E6-1697-ED7F41A17DFA}"/>
          </ac:spMkLst>
        </pc:spChg>
        <pc:spChg chg="add del">
          <ac:chgData name="Gary Page" userId="62eb4e3b-c6ae-4fdb-9c62-870c8e90dbf2" providerId="ADAL" clId="{B57902EF-3247-8641-872E-3431251350E1}" dt="2022-09-22T14:05:35.936" v="2007" actId="478"/>
          <ac:spMkLst>
            <pc:docMk/>
            <pc:sldMk cId="1992418281" sldId="329"/>
            <ac:spMk id="19" creationId="{2614C711-CC55-0290-D2BB-16900BDDF0B4}"/>
          </ac:spMkLst>
        </pc:spChg>
        <pc:spChg chg="add mod">
          <ac:chgData name="Gary Page" userId="62eb4e3b-c6ae-4fdb-9c62-870c8e90dbf2" providerId="ADAL" clId="{B57902EF-3247-8641-872E-3431251350E1}" dt="2022-09-22T14:06:10.088" v="2009"/>
          <ac:spMkLst>
            <pc:docMk/>
            <pc:sldMk cId="1992418281" sldId="329"/>
            <ac:spMk id="23" creationId="{73B0317A-E80B-B230-FF87-01B719A31F45}"/>
          </ac:spMkLst>
        </pc:spChg>
        <pc:spChg chg="add mod">
          <ac:chgData name="Gary Page" userId="62eb4e3b-c6ae-4fdb-9c62-870c8e90dbf2" providerId="ADAL" clId="{B57902EF-3247-8641-872E-3431251350E1}" dt="2022-09-22T14:06:13.328" v="2010" actId="113"/>
          <ac:spMkLst>
            <pc:docMk/>
            <pc:sldMk cId="1992418281" sldId="329"/>
            <ac:spMk id="25" creationId="{9F54C658-DB15-C68E-1A19-813989540044}"/>
          </ac:spMkLst>
        </pc:spChg>
        <pc:spChg chg="add mod">
          <ac:chgData name="Gary Page" userId="62eb4e3b-c6ae-4fdb-9c62-870c8e90dbf2" providerId="ADAL" clId="{B57902EF-3247-8641-872E-3431251350E1}" dt="2022-09-22T14:06:41.606" v="2050" actId="113"/>
          <ac:spMkLst>
            <pc:docMk/>
            <pc:sldMk cId="1992418281" sldId="329"/>
            <ac:spMk id="27" creationId="{D562120B-5445-FBBB-40D3-A81B0F04A779}"/>
          </ac:spMkLst>
        </pc:spChg>
        <pc:spChg chg="del">
          <ac:chgData name="Gary Page" userId="62eb4e3b-c6ae-4fdb-9c62-870c8e90dbf2" providerId="ADAL" clId="{B57902EF-3247-8641-872E-3431251350E1}" dt="2022-09-22T14:05:22.332" v="2003" actId="478"/>
          <ac:spMkLst>
            <pc:docMk/>
            <pc:sldMk cId="1992418281" sldId="329"/>
            <ac:spMk id="36" creationId="{EA936E34-4DBF-938D-F7FA-9CF32DA92183}"/>
          </ac:spMkLst>
        </pc:spChg>
        <pc:spChg chg="del">
          <ac:chgData name="Gary Page" userId="62eb4e3b-c6ae-4fdb-9c62-870c8e90dbf2" providerId="ADAL" clId="{B57902EF-3247-8641-872E-3431251350E1}" dt="2022-09-22T14:05:20.541" v="2002" actId="478"/>
          <ac:spMkLst>
            <pc:docMk/>
            <pc:sldMk cId="1992418281" sldId="329"/>
            <ac:spMk id="37" creationId="{7149EA18-F843-6DCB-B6C7-0D37F1CB7D4D}"/>
          </ac:spMkLst>
        </pc:spChg>
        <pc:spChg chg="del">
          <ac:chgData name="Gary Page" userId="62eb4e3b-c6ae-4fdb-9c62-870c8e90dbf2" providerId="ADAL" clId="{B57902EF-3247-8641-872E-3431251350E1}" dt="2022-09-22T14:05:15.147" v="2000" actId="478"/>
          <ac:spMkLst>
            <pc:docMk/>
            <pc:sldMk cId="1992418281" sldId="329"/>
            <ac:spMk id="38" creationId="{9B4EDFA3-212D-DC4F-E8F3-903F41680E59}"/>
          </ac:spMkLst>
        </pc:spChg>
        <pc:spChg chg="del">
          <ac:chgData name="Gary Page" userId="62eb4e3b-c6ae-4fdb-9c62-870c8e90dbf2" providerId="ADAL" clId="{B57902EF-3247-8641-872E-3431251350E1}" dt="2022-09-22T14:05:18.232" v="2001" actId="478"/>
          <ac:spMkLst>
            <pc:docMk/>
            <pc:sldMk cId="1992418281" sldId="329"/>
            <ac:spMk id="40" creationId="{A3A2A517-E785-C8A2-D8A7-1B6B8F6DBC3F}"/>
          </ac:spMkLst>
        </pc:spChg>
        <pc:cxnChg chg="del mod">
          <ac:chgData name="Gary Page" userId="62eb4e3b-c6ae-4fdb-9c62-870c8e90dbf2" providerId="ADAL" clId="{B57902EF-3247-8641-872E-3431251350E1}" dt="2022-09-22T14:05:04.808" v="1998" actId="478"/>
          <ac:cxnSpMkLst>
            <pc:docMk/>
            <pc:sldMk cId="1992418281" sldId="329"/>
            <ac:cxnSpMk id="13" creationId="{CC3CCC8E-B01B-213C-4658-802743ADFE79}"/>
          </ac:cxnSpMkLst>
        </pc:cxnChg>
        <pc:cxnChg chg="mod">
          <ac:chgData name="Gary Page" userId="62eb4e3b-c6ae-4fdb-9c62-870c8e90dbf2" providerId="ADAL" clId="{B57902EF-3247-8641-872E-3431251350E1}" dt="2022-09-22T14:05:35.936" v="2007" actId="478"/>
          <ac:cxnSpMkLst>
            <pc:docMk/>
            <pc:sldMk cId="1992418281" sldId="329"/>
            <ac:cxnSpMk id="30" creationId="{EB7F5355-78F2-3C50-A966-38F5AC37AA48}"/>
          </ac:cxnSpMkLst>
        </pc:cxnChg>
      </pc:sldChg>
      <pc:sldChg chg="new">
        <pc:chgData name="Gary Page" userId="62eb4e3b-c6ae-4fdb-9c62-870c8e90dbf2" providerId="ADAL" clId="{B57902EF-3247-8641-872E-3431251350E1}" dt="2022-09-22T14:08:27.389" v="2060" actId="680"/>
        <pc:sldMkLst>
          <pc:docMk/>
          <pc:sldMk cId="2066185762" sldId="330"/>
        </pc:sldMkLst>
      </pc:sldChg>
      <pc:sldChg chg="addSp delSp modSp add mod">
        <pc:chgData name="Gary Page" userId="62eb4e3b-c6ae-4fdb-9c62-870c8e90dbf2" providerId="ADAL" clId="{B57902EF-3247-8641-872E-3431251350E1}" dt="2022-09-22T14:48:41.681" v="2140" actId="478"/>
        <pc:sldMkLst>
          <pc:docMk/>
          <pc:sldMk cId="4216310686" sldId="331"/>
        </pc:sldMkLst>
        <pc:spChg chg="del">
          <ac:chgData name="Gary Page" userId="62eb4e3b-c6ae-4fdb-9c62-870c8e90dbf2" providerId="ADAL" clId="{B57902EF-3247-8641-872E-3431251350E1}" dt="2022-09-22T14:47:44.014" v="2125" actId="478"/>
          <ac:spMkLst>
            <pc:docMk/>
            <pc:sldMk cId="4216310686" sldId="331"/>
            <ac:spMk id="7" creationId="{DF41AC11-F659-2E32-8D3A-DA3D79BBFD89}"/>
          </ac:spMkLst>
        </pc:spChg>
        <pc:spChg chg="del">
          <ac:chgData name="Gary Page" userId="62eb4e3b-c6ae-4fdb-9c62-870c8e90dbf2" providerId="ADAL" clId="{B57902EF-3247-8641-872E-3431251350E1}" dt="2022-09-22T14:48:21.154" v="2136" actId="478"/>
          <ac:spMkLst>
            <pc:docMk/>
            <pc:sldMk cId="4216310686" sldId="331"/>
            <ac:spMk id="10" creationId="{D3C2A7E9-B1B4-A702-65A9-653093530E5A}"/>
          </ac:spMkLst>
        </pc:spChg>
        <pc:spChg chg="add del mod">
          <ac:chgData name="Gary Page" userId="62eb4e3b-c6ae-4fdb-9c62-870c8e90dbf2" providerId="ADAL" clId="{B57902EF-3247-8641-872E-3431251350E1}" dt="2022-09-22T14:48:16.142" v="2135" actId="478"/>
          <ac:spMkLst>
            <pc:docMk/>
            <pc:sldMk cId="4216310686" sldId="331"/>
            <ac:spMk id="12" creationId="{B7A0A85D-12F9-BEC7-906E-70A13AC34B20}"/>
          </ac:spMkLst>
        </pc:spChg>
        <pc:spChg chg="del">
          <ac:chgData name="Gary Page" userId="62eb4e3b-c6ae-4fdb-9c62-870c8e90dbf2" providerId="ADAL" clId="{B57902EF-3247-8641-872E-3431251350E1}" dt="2022-09-22T14:48:01.970" v="2131" actId="478"/>
          <ac:spMkLst>
            <pc:docMk/>
            <pc:sldMk cId="4216310686" sldId="331"/>
            <ac:spMk id="13" creationId="{BB127081-F9A7-1F3C-EA39-3AC460076624}"/>
          </ac:spMkLst>
        </pc:spChg>
        <pc:spChg chg="del">
          <ac:chgData name="Gary Page" userId="62eb4e3b-c6ae-4fdb-9c62-870c8e90dbf2" providerId="ADAL" clId="{B57902EF-3247-8641-872E-3431251350E1}" dt="2022-09-22T14:48:11.710" v="2133" actId="478"/>
          <ac:spMkLst>
            <pc:docMk/>
            <pc:sldMk cId="4216310686" sldId="331"/>
            <ac:spMk id="17" creationId="{E0F32DBD-B998-0D9E-D00F-6E8E7BFFE6D7}"/>
          </ac:spMkLst>
        </pc:spChg>
        <pc:spChg chg="del">
          <ac:chgData name="Gary Page" userId="62eb4e3b-c6ae-4fdb-9c62-870c8e90dbf2" providerId="ADAL" clId="{B57902EF-3247-8641-872E-3431251350E1}" dt="2022-09-22T14:48:08.759" v="2132" actId="478"/>
          <ac:spMkLst>
            <pc:docMk/>
            <pc:sldMk cId="4216310686" sldId="331"/>
            <ac:spMk id="19" creationId="{A8D2DAC6-CD7B-4BC2-1078-930020938384}"/>
          </ac:spMkLst>
        </pc:spChg>
        <pc:spChg chg="del mod">
          <ac:chgData name="Gary Page" userId="62eb4e3b-c6ae-4fdb-9c62-870c8e90dbf2" providerId="ADAL" clId="{B57902EF-3247-8641-872E-3431251350E1}" dt="2022-09-22T14:47:59.907" v="2130" actId="478"/>
          <ac:spMkLst>
            <pc:docMk/>
            <pc:sldMk cId="4216310686" sldId="331"/>
            <ac:spMk id="20" creationId="{01CC3962-452B-BE52-E551-2D5D3708BC33}"/>
          </ac:spMkLst>
        </pc:spChg>
        <pc:spChg chg="del">
          <ac:chgData name="Gary Page" userId="62eb4e3b-c6ae-4fdb-9c62-870c8e90dbf2" providerId="ADAL" clId="{B57902EF-3247-8641-872E-3431251350E1}" dt="2022-09-22T14:48:38.320" v="2139" actId="478"/>
          <ac:spMkLst>
            <pc:docMk/>
            <pc:sldMk cId="4216310686" sldId="331"/>
            <ac:spMk id="21" creationId="{540D63C8-0E09-32BD-B081-5EAF1913DE36}"/>
          </ac:spMkLst>
        </pc:spChg>
        <pc:spChg chg="del">
          <ac:chgData name="Gary Page" userId="62eb4e3b-c6ae-4fdb-9c62-870c8e90dbf2" providerId="ADAL" clId="{B57902EF-3247-8641-872E-3431251350E1}" dt="2022-09-22T14:48:24.386" v="2137" actId="478"/>
          <ac:spMkLst>
            <pc:docMk/>
            <pc:sldMk cId="4216310686" sldId="331"/>
            <ac:spMk id="27" creationId="{1371FD8B-F590-4EBA-D2D6-3E59ADDBEB41}"/>
          </ac:spMkLst>
        </pc:spChg>
        <pc:spChg chg="del">
          <ac:chgData name="Gary Page" userId="62eb4e3b-c6ae-4fdb-9c62-870c8e90dbf2" providerId="ADAL" clId="{B57902EF-3247-8641-872E-3431251350E1}" dt="2022-09-22T14:48:27.362" v="2138" actId="478"/>
          <ac:spMkLst>
            <pc:docMk/>
            <pc:sldMk cId="4216310686" sldId="331"/>
            <ac:spMk id="28" creationId="{6CFDA12D-2CB5-A68A-6900-8D7D0845F6DD}"/>
          </ac:spMkLst>
        </pc:spChg>
        <pc:spChg chg="del">
          <ac:chgData name="Gary Page" userId="62eb4e3b-c6ae-4fdb-9c62-870c8e90dbf2" providerId="ADAL" clId="{B57902EF-3247-8641-872E-3431251350E1}" dt="2022-09-22T14:48:41.681" v="2140" actId="478"/>
          <ac:spMkLst>
            <pc:docMk/>
            <pc:sldMk cId="4216310686" sldId="331"/>
            <ac:spMk id="47" creationId="{30DA2E54-2052-9C0C-D91C-198C264716EF}"/>
          </ac:spMkLst>
        </pc:spChg>
        <pc:picChg chg="add del">
          <ac:chgData name="Gary Page" userId="62eb4e3b-c6ae-4fdb-9c62-870c8e90dbf2" providerId="ADAL" clId="{B57902EF-3247-8641-872E-3431251350E1}" dt="2022-09-22T14:48:16.142" v="2135" actId="478"/>
          <ac:picMkLst>
            <pc:docMk/>
            <pc:sldMk cId="4216310686" sldId="331"/>
            <ac:picMk id="8" creationId="{41EBF6F2-7EC8-2450-854F-442DC4B38C45}"/>
          </ac:picMkLst>
        </pc:picChg>
        <pc:cxnChg chg="del mod">
          <ac:chgData name="Gary Page" userId="62eb4e3b-c6ae-4fdb-9c62-870c8e90dbf2" providerId="ADAL" clId="{B57902EF-3247-8641-872E-3431251350E1}" dt="2022-09-22T14:47:49.304" v="2128" actId="478"/>
          <ac:cxnSpMkLst>
            <pc:docMk/>
            <pc:sldMk cId="4216310686" sldId="331"/>
            <ac:cxnSpMk id="9" creationId="{C5EC6E44-DE41-A347-6808-A2ED2DF2B509}"/>
          </ac:cxnSpMkLst>
        </pc:cxnChg>
        <pc:cxnChg chg="del mod">
          <ac:chgData name="Gary Page" userId="62eb4e3b-c6ae-4fdb-9c62-870c8e90dbf2" providerId="ADAL" clId="{B57902EF-3247-8641-872E-3431251350E1}" dt="2022-09-22T14:47:47.828" v="2127" actId="478"/>
          <ac:cxnSpMkLst>
            <pc:docMk/>
            <pc:sldMk cId="4216310686" sldId="331"/>
            <ac:cxnSpMk id="16" creationId="{1C631697-0659-5DFE-193C-A3D65ED68916}"/>
          </ac:cxnSpMkLst>
        </pc:cxnChg>
        <pc:cxnChg chg="del">
          <ac:chgData name="Gary Page" userId="62eb4e3b-c6ae-4fdb-9c62-870c8e90dbf2" providerId="ADAL" clId="{B57902EF-3247-8641-872E-3431251350E1}" dt="2022-09-22T14:47:46.095" v="2126" actId="478"/>
          <ac:cxnSpMkLst>
            <pc:docMk/>
            <pc:sldMk cId="4216310686" sldId="331"/>
            <ac:cxnSpMk id="25" creationId="{07384798-95CA-2A16-DE3E-6968F5E4D377}"/>
          </ac:cxnSpMkLst>
        </pc:cxnChg>
      </pc:sldChg>
      <pc:sldChg chg="add">
        <pc:chgData name="Gary Page" userId="62eb4e3b-c6ae-4fdb-9c62-870c8e90dbf2" providerId="ADAL" clId="{B57902EF-3247-8641-872E-3431251350E1}" dt="2022-09-22T14:49:59.271" v="2142"/>
        <pc:sldMkLst>
          <pc:docMk/>
          <pc:sldMk cId="154692938" sldId="332"/>
        </pc:sldMkLst>
      </pc:sldChg>
      <pc:sldChg chg="add del">
        <pc:chgData name="Gary Page" userId="62eb4e3b-c6ae-4fdb-9c62-870c8e90dbf2" providerId="ADAL" clId="{B57902EF-3247-8641-872E-3431251350E1}" dt="2022-09-22T14:49:54.024" v="2141" actId="2696"/>
        <pc:sldMkLst>
          <pc:docMk/>
          <pc:sldMk cId="2416648644" sldId="332"/>
        </pc:sldMkLst>
      </pc:sldChg>
      <pc:sldChg chg="new del">
        <pc:chgData name="Gary Page" userId="62eb4e3b-c6ae-4fdb-9c62-870c8e90dbf2" providerId="ADAL" clId="{B57902EF-3247-8641-872E-3431251350E1}" dt="2022-09-22T14:50:17.816" v="2143" actId="2696"/>
        <pc:sldMkLst>
          <pc:docMk/>
          <pc:sldMk cId="125919702" sldId="333"/>
        </pc:sldMkLst>
      </pc:sldChg>
      <pc:sldChg chg="add">
        <pc:chgData name="Gary Page" userId="62eb4e3b-c6ae-4fdb-9c62-870c8e90dbf2" providerId="ADAL" clId="{B57902EF-3247-8641-872E-3431251350E1}" dt="2022-09-22T14:50:24.233" v="2144"/>
        <pc:sldMkLst>
          <pc:docMk/>
          <pc:sldMk cId="4058541355" sldId="333"/>
        </pc:sldMkLst>
      </pc:sldChg>
      <pc:sldChg chg="addSp delSp modSp add mod">
        <pc:chgData name="Gary Page" userId="62eb4e3b-c6ae-4fdb-9c62-870c8e90dbf2" providerId="ADAL" clId="{B57902EF-3247-8641-872E-3431251350E1}" dt="2022-09-22T14:45:16.345" v="2108" actId="478"/>
        <pc:sldMkLst>
          <pc:docMk/>
          <pc:sldMk cId="1351410327" sldId="334"/>
        </pc:sldMkLst>
        <pc:spChg chg="del">
          <ac:chgData name="Gary Page" userId="62eb4e3b-c6ae-4fdb-9c62-870c8e90dbf2" providerId="ADAL" clId="{B57902EF-3247-8641-872E-3431251350E1}" dt="2022-09-22T14:43:32.737" v="2078" actId="478"/>
          <ac:spMkLst>
            <pc:docMk/>
            <pc:sldMk cId="1351410327" sldId="334"/>
            <ac:spMk id="7" creationId="{DF41AC11-F659-2E32-8D3A-DA3D79BBFD89}"/>
          </ac:spMkLst>
        </pc:spChg>
        <pc:spChg chg="del">
          <ac:chgData name="Gary Page" userId="62eb4e3b-c6ae-4fdb-9c62-870c8e90dbf2" providerId="ADAL" clId="{B57902EF-3247-8641-872E-3431251350E1}" dt="2022-09-22T14:43:49.036" v="2082" actId="478"/>
          <ac:spMkLst>
            <pc:docMk/>
            <pc:sldMk cId="1351410327" sldId="334"/>
            <ac:spMk id="10" creationId="{D3C2A7E9-B1B4-A702-65A9-653093530E5A}"/>
          </ac:spMkLst>
        </pc:spChg>
        <pc:spChg chg="add del mod">
          <ac:chgData name="Gary Page" userId="62eb4e3b-c6ae-4fdb-9c62-870c8e90dbf2" providerId="ADAL" clId="{B57902EF-3247-8641-872E-3431251350E1}" dt="2022-09-22T14:43:55.304" v="2085" actId="478"/>
          <ac:spMkLst>
            <pc:docMk/>
            <pc:sldMk cId="1351410327" sldId="334"/>
            <ac:spMk id="12" creationId="{C32BA23B-2ACC-F48A-C589-6A119F5DD24B}"/>
          </ac:spMkLst>
        </pc:spChg>
        <pc:spChg chg="del">
          <ac:chgData name="Gary Page" userId="62eb4e3b-c6ae-4fdb-9c62-870c8e90dbf2" providerId="ADAL" clId="{B57902EF-3247-8641-872E-3431251350E1}" dt="2022-09-22T14:43:51.162" v="2083" actId="478"/>
          <ac:spMkLst>
            <pc:docMk/>
            <pc:sldMk cId="1351410327" sldId="334"/>
            <ac:spMk id="13" creationId="{BB127081-F9A7-1F3C-EA39-3AC460076624}"/>
          </ac:spMkLst>
        </pc:spChg>
        <pc:spChg chg="add del mod">
          <ac:chgData name="Gary Page" userId="62eb4e3b-c6ae-4fdb-9c62-870c8e90dbf2" providerId="ADAL" clId="{B57902EF-3247-8641-872E-3431251350E1}" dt="2022-09-22T14:45:04.334" v="2105" actId="478"/>
          <ac:spMkLst>
            <pc:docMk/>
            <pc:sldMk cId="1351410327" sldId="334"/>
            <ac:spMk id="15" creationId="{E88E406B-F1D8-337B-4090-C50B3B986484}"/>
          </ac:spMkLst>
        </pc:spChg>
        <pc:spChg chg="del">
          <ac:chgData name="Gary Page" userId="62eb4e3b-c6ae-4fdb-9c62-870c8e90dbf2" providerId="ADAL" clId="{B57902EF-3247-8641-872E-3431251350E1}" dt="2022-09-22T14:44:04.809" v="2088" actId="478"/>
          <ac:spMkLst>
            <pc:docMk/>
            <pc:sldMk cId="1351410327" sldId="334"/>
            <ac:spMk id="17" creationId="{E0F32DBD-B998-0D9E-D00F-6E8E7BFFE6D7}"/>
          </ac:spMkLst>
        </pc:spChg>
        <pc:spChg chg="del">
          <ac:chgData name="Gary Page" userId="62eb4e3b-c6ae-4fdb-9c62-870c8e90dbf2" providerId="ADAL" clId="{B57902EF-3247-8641-872E-3431251350E1}" dt="2022-09-22T14:44:01.627" v="2087" actId="478"/>
          <ac:spMkLst>
            <pc:docMk/>
            <pc:sldMk cId="1351410327" sldId="334"/>
            <ac:spMk id="19" creationId="{A8D2DAC6-CD7B-4BC2-1078-930020938384}"/>
          </ac:spMkLst>
        </pc:spChg>
        <pc:spChg chg="del">
          <ac:chgData name="Gary Page" userId="62eb4e3b-c6ae-4fdb-9c62-870c8e90dbf2" providerId="ADAL" clId="{B57902EF-3247-8641-872E-3431251350E1}" dt="2022-09-22T14:43:58.619" v="2086" actId="478"/>
          <ac:spMkLst>
            <pc:docMk/>
            <pc:sldMk cId="1351410327" sldId="334"/>
            <ac:spMk id="20" creationId="{01CC3962-452B-BE52-E551-2D5D3708BC33}"/>
          </ac:spMkLst>
        </pc:spChg>
        <pc:spChg chg="del">
          <ac:chgData name="Gary Page" userId="62eb4e3b-c6ae-4fdb-9c62-870c8e90dbf2" providerId="ADAL" clId="{B57902EF-3247-8641-872E-3431251350E1}" dt="2022-09-22T14:45:05.910" v="2106" actId="478"/>
          <ac:spMkLst>
            <pc:docMk/>
            <pc:sldMk cId="1351410327" sldId="334"/>
            <ac:spMk id="21" creationId="{540D63C8-0E09-32BD-B081-5EAF1913DE36}"/>
          </ac:spMkLst>
        </pc:spChg>
        <pc:spChg chg="del">
          <ac:chgData name="Gary Page" userId="62eb4e3b-c6ae-4fdb-9c62-870c8e90dbf2" providerId="ADAL" clId="{B57902EF-3247-8641-872E-3431251350E1}" dt="2022-09-22T14:44:29.315" v="2094" actId="478"/>
          <ac:spMkLst>
            <pc:docMk/>
            <pc:sldMk cId="1351410327" sldId="334"/>
            <ac:spMk id="26" creationId="{AD6BCA91-573F-8E31-9ADC-087AF09D672C}"/>
          </ac:spMkLst>
        </pc:spChg>
        <pc:spChg chg="del">
          <ac:chgData name="Gary Page" userId="62eb4e3b-c6ae-4fdb-9c62-870c8e90dbf2" providerId="ADAL" clId="{B57902EF-3247-8641-872E-3431251350E1}" dt="2022-09-22T14:44:06.630" v="2089" actId="478"/>
          <ac:spMkLst>
            <pc:docMk/>
            <pc:sldMk cId="1351410327" sldId="334"/>
            <ac:spMk id="27" creationId="{1371FD8B-F590-4EBA-D2D6-3E59ADDBEB41}"/>
          </ac:spMkLst>
        </pc:spChg>
        <pc:spChg chg="del">
          <ac:chgData name="Gary Page" userId="62eb4e3b-c6ae-4fdb-9c62-870c8e90dbf2" providerId="ADAL" clId="{B57902EF-3247-8641-872E-3431251350E1}" dt="2022-09-22T14:44:09.143" v="2090" actId="478"/>
          <ac:spMkLst>
            <pc:docMk/>
            <pc:sldMk cId="1351410327" sldId="334"/>
            <ac:spMk id="28" creationId="{6CFDA12D-2CB5-A68A-6900-8D7D0845F6DD}"/>
          </ac:spMkLst>
        </pc:spChg>
        <pc:spChg chg="del">
          <ac:chgData name="Gary Page" userId="62eb4e3b-c6ae-4fdb-9c62-870c8e90dbf2" providerId="ADAL" clId="{B57902EF-3247-8641-872E-3431251350E1}" dt="2022-09-22T14:45:16.345" v="2108" actId="478"/>
          <ac:spMkLst>
            <pc:docMk/>
            <pc:sldMk cId="1351410327" sldId="334"/>
            <ac:spMk id="29" creationId="{BBAA9CC4-27B3-0F54-F316-266E1BB45DE2}"/>
          </ac:spMkLst>
        </pc:spChg>
        <pc:spChg chg="del">
          <ac:chgData name="Gary Page" userId="62eb4e3b-c6ae-4fdb-9c62-870c8e90dbf2" providerId="ADAL" clId="{B57902EF-3247-8641-872E-3431251350E1}" dt="2022-09-22T14:44:27.445" v="2093" actId="478"/>
          <ac:spMkLst>
            <pc:docMk/>
            <pc:sldMk cId="1351410327" sldId="334"/>
            <ac:spMk id="30" creationId="{51FE179F-5CA4-A4C0-FE33-D5DF7F6CE9B3}"/>
          </ac:spMkLst>
        </pc:spChg>
        <pc:spChg chg="del">
          <ac:chgData name="Gary Page" userId="62eb4e3b-c6ae-4fdb-9c62-870c8e90dbf2" providerId="ADAL" clId="{B57902EF-3247-8641-872E-3431251350E1}" dt="2022-09-22T14:44:24.453" v="2092" actId="478"/>
          <ac:spMkLst>
            <pc:docMk/>
            <pc:sldMk cId="1351410327" sldId="334"/>
            <ac:spMk id="31" creationId="{F95A0337-A918-7D46-878A-A0C371D282CD}"/>
          </ac:spMkLst>
        </pc:spChg>
        <pc:spChg chg="del">
          <ac:chgData name="Gary Page" userId="62eb4e3b-c6ae-4fdb-9c62-870c8e90dbf2" providerId="ADAL" clId="{B57902EF-3247-8641-872E-3431251350E1}" dt="2022-09-22T14:44:21.160" v="2091" actId="478"/>
          <ac:spMkLst>
            <pc:docMk/>
            <pc:sldMk cId="1351410327" sldId="334"/>
            <ac:spMk id="32" creationId="{DA79A3B9-ED43-A0B9-7172-E6668D7B88F3}"/>
          </ac:spMkLst>
        </pc:spChg>
        <pc:spChg chg="del">
          <ac:chgData name="Gary Page" userId="62eb4e3b-c6ae-4fdb-9c62-870c8e90dbf2" providerId="ADAL" clId="{B57902EF-3247-8641-872E-3431251350E1}" dt="2022-09-22T14:44:31.683" v="2095" actId="478"/>
          <ac:spMkLst>
            <pc:docMk/>
            <pc:sldMk cId="1351410327" sldId="334"/>
            <ac:spMk id="33" creationId="{A09FB8BC-A3B8-24FA-1FEB-8B0CA73C95E1}"/>
          </ac:spMkLst>
        </pc:spChg>
        <pc:spChg chg="del mod">
          <ac:chgData name="Gary Page" userId="62eb4e3b-c6ae-4fdb-9c62-870c8e90dbf2" providerId="ADAL" clId="{B57902EF-3247-8641-872E-3431251350E1}" dt="2022-09-22T14:44:35.922" v="2097" actId="478"/>
          <ac:spMkLst>
            <pc:docMk/>
            <pc:sldMk cId="1351410327" sldId="334"/>
            <ac:spMk id="34" creationId="{70D96E25-C6D0-349C-9B0B-DEF840F40943}"/>
          </ac:spMkLst>
        </pc:spChg>
        <pc:spChg chg="del">
          <ac:chgData name="Gary Page" userId="62eb4e3b-c6ae-4fdb-9c62-870c8e90dbf2" providerId="ADAL" clId="{B57902EF-3247-8641-872E-3431251350E1}" dt="2022-09-22T14:44:48.057" v="2099" actId="478"/>
          <ac:spMkLst>
            <pc:docMk/>
            <pc:sldMk cId="1351410327" sldId="334"/>
            <ac:spMk id="37" creationId="{E7C245CD-B830-CD26-FCAF-E861008420B9}"/>
          </ac:spMkLst>
        </pc:spChg>
        <pc:spChg chg="del">
          <ac:chgData name="Gary Page" userId="62eb4e3b-c6ae-4fdb-9c62-870c8e90dbf2" providerId="ADAL" clId="{B57902EF-3247-8641-872E-3431251350E1}" dt="2022-09-22T14:44:51.372" v="2100" actId="478"/>
          <ac:spMkLst>
            <pc:docMk/>
            <pc:sldMk cId="1351410327" sldId="334"/>
            <ac:spMk id="38" creationId="{15A60B60-6FB8-9DBB-539B-70C87C8D1E5A}"/>
          </ac:spMkLst>
        </pc:spChg>
        <pc:spChg chg="del">
          <ac:chgData name="Gary Page" userId="62eb4e3b-c6ae-4fdb-9c62-870c8e90dbf2" providerId="ADAL" clId="{B57902EF-3247-8641-872E-3431251350E1}" dt="2022-09-22T14:45:12.328" v="2107" actId="478"/>
          <ac:spMkLst>
            <pc:docMk/>
            <pc:sldMk cId="1351410327" sldId="334"/>
            <ac:spMk id="39" creationId="{BCE5452B-3D9C-CC85-A91D-CB127D964752}"/>
          </ac:spMkLst>
        </pc:spChg>
        <pc:spChg chg="del">
          <ac:chgData name="Gary Page" userId="62eb4e3b-c6ae-4fdb-9c62-870c8e90dbf2" providerId="ADAL" clId="{B57902EF-3247-8641-872E-3431251350E1}" dt="2022-09-22T14:44:42.766" v="2098" actId="478"/>
          <ac:spMkLst>
            <pc:docMk/>
            <pc:sldMk cId="1351410327" sldId="334"/>
            <ac:spMk id="47" creationId="{30DA2E54-2052-9C0C-D91C-198C264716EF}"/>
          </ac:spMkLst>
        </pc:spChg>
        <pc:picChg chg="add del">
          <ac:chgData name="Gary Page" userId="62eb4e3b-c6ae-4fdb-9c62-870c8e90dbf2" providerId="ADAL" clId="{B57902EF-3247-8641-872E-3431251350E1}" dt="2022-09-22T14:45:04.334" v="2105" actId="478"/>
          <ac:picMkLst>
            <pc:docMk/>
            <pc:sldMk cId="1351410327" sldId="334"/>
            <ac:picMk id="8" creationId="{41EBF6F2-7EC8-2450-854F-442DC4B38C45}"/>
          </ac:picMkLst>
        </pc:picChg>
        <pc:cxnChg chg="del mod">
          <ac:chgData name="Gary Page" userId="62eb4e3b-c6ae-4fdb-9c62-870c8e90dbf2" providerId="ADAL" clId="{B57902EF-3247-8641-872E-3431251350E1}" dt="2022-09-22T14:43:47.245" v="2081" actId="478"/>
          <ac:cxnSpMkLst>
            <pc:docMk/>
            <pc:sldMk cId="1351410327" sldId="334"/>
            <ac:cxnSpMk id="9" creationId="{C5EC6E44-DE41-A347-6808-A2ED2DF2B509}"/>
          </ac:cxnSpMkLst>
        </pc:cxnChg>
        <pc:cxnChg chg="del mod">
          <ac:chgData name="Gary Page" userId="62eb4e3b-c6ae-4fdb-9c62-870c8e90dbf2" providerId="ADAL" clId="{B57902EF-3247-8641-872E-3431251350E1}" dt="2022-09-22T14:43:37.610" v="2080" actId="478"/>
          <ac:cxnSpMkLst>
            <pc:docMk/>
            <pc:sldMk cId="1351410327" sldId="334"/>
            <ac:cxnSpMk id="16" creationId="{1C631697-0659-5DFE-193C-A3D65ED68916}"/>
          </ac:cxnSpMkLst>
        </pc:cxnChg>
        <pc:cxnChg chg="del">
          <ac:chgData name="Gary Page" userId="62eb4e3b-c6ae-4fdb-9c62-870c8e90dbf2" providerId="ADAL" clId="{B57902EF-3247-8641-872E-3431251350E1}" dt="2022-09-22T14:43:34.761" v="2079" actId="478"/>
          <ac:cxnSpMkLst>
            <pc:docMk/>
            <pc:sldMk cId="1351410327" sldId="334"/>
            <ac:cxnSpMk id="25" creationId="{07384798-95CA-2A16-DE3E-6968F5E4D377}"/>
          </ac:cxnSpMkLst>
        </pc:cxnChg>
        <pc:cxnChg chg="del mod">
          <ac:chgData name="Gary Page" userId="62eb4e3b-c6ae-4fdb-9c62-870c8e90dbf2" providerId="ADAL" clId="{B57902EF-3247-8641-872E-3431251350E1}" dt="2022-09-22T14:44:54.662" v="2101" actId="478"/>
          <ac:cxnSpMkLst>
            <pc:docMk/>
            <pc:sldMk cId="1351410327" sldId="334"/>
            <ac:cxnSpMk id="41" creationId="{25DAEA74-EBC8-9F78-A9F0-90A008F9C2F1}"/>
          </ac:cxnSpMkLst>
        </pc:cxnChg>
        <pc:cxnChg chg="del mod">
          <ac:chgData name="Gary Page" userId="62eb4e3b-c6ae-4fdb-9c62-870c8e90dbf2" providerId="ADAL" clId="{B57902EF-3247-8641-872E-3431251350E1}" dt="2022-09-22T14:44:57.469" v="2102" actId="478"/>
          <ac:cxnSpMkLst>
            <pc:docMk/>
            <pc:sldMk cId="1351410327" sldId="334"/>
            <ac:cxnSpMk id="43" creationId="{DC752B18-1341-19C5-5E75-BDF134646D1F}"/>
          </ac:cxnSpMkLst>
        </pc:cxnChg>
        <pc:cxnChg chg="del mod">
          <ac:chgData name="Gary Page" userId="62eb4e3b-c6ae-4fdb-9c62-870c8e90dbf2" providerId="ADAL" clId="{B57902EF-3247-8641-872E-3431251350E1}" dt="2022-09-22T14:44:59.604" v="2103" actId="478"/>
          <ac:cxnSpMkLst>
            <pc:docMk/>
            <pc:sldMk cId="1351410327" sldId="334"/>
            <ac:cxnSpMk id="45" creationId="{0CFD5E64-5617-AC88-591A-570911B6BF90}"/>
          </ac:cxnSpMkLst>
        </pc:cxnChg>
      </pc:sldChg>
      <pc:sldChg chg="modSp new del mod">
        <pc:chgData name="Gary Page" userId="62eb4e3b-c6ae-4fdb-9c62-870c8e90dbf2" providerId="ADAL" clId="{B57902EF-3247-8641-872E-3431251350E1}" dt="2022-09-22T16:05:01.838" v="2453" actId="2696"/>
        <pc:sldMkLst>
          <pc:docMk/>
          <pc:sldMk cId="2845794314" sldId="335"/>
        </pc:sldMkLst>
        <pc:spChg chg="mod">
          <ac:chgData name="Gary Page" userId="62eb4e3b-c6ae-4fdb-9c62-870c8e90dbf2" providerId="ADAL" clId="{B57902EF-3247-8641-872E-3431251350E1}" dt="2022-09-22T15:53:27.582" v="2240" actId="27636"/>
          <ac:spMkLst>
            <pc:docMk/>
            <pc:sldMk cId="2845794314" sldId="335"/>
            <ac:spMk id="2" creationId="{C7253C28-3D7A-B750-0AD9-1FBEB142BDB5}"/>
          </ac:spMkLst>
        </pc:spChg>
      </pc:sldChg>
      <pc:sldChg chg="addSp delSp modSp new mod ord modAnim">
        <pc:chgData name="Gary Page" userId="62eb4e3b-c6ae-4fdb-9c62-870c8e90dbf2" providerId="ADAL" clId="{B57902EF-3247-8641-872E-3431251350E1}" dt="2022-09-22T16:07:05.607" v="2500"/>
        <pc:sldMkLst>
          <pc:docMk/>
          <pc:sldMk cId="2310912108" sldId="336"/>
        </pc:sldMkLst>
        <pc:spChg chg="mod">
          <ac:chgData name="Gary Page" userId="62eb4e3b-c6ae-4fdb-9c62-870c8e90dbf2" providerId="ADAL" clId="{B57902EF-3247-8641-872E-3431251350E1}" dt="2022-09-22T15:54:10.027" v="2258" actId="20577"/>
          <ac:spMkLst>
            <pc:docMk/>
            <pc:sldMk cId="2310912108" sldId="336"/>
            <ac:spMk id="2" creationId="{1BC3B2A3-0663-3F03-1E8B-A658315BB162}"/>
          </ac:spMkLst>
        </pc:spChg>
        <pc:spChg chg="del">
          <ac:chgData name="Gary Page" userId="62eb4e3b-c6ae-4fdb-9c62-870c8e90dbf2" providerId="ADAL" clId="{B57902EF-3247-8641-872E-3431251350E1}" dt="2022-09-22T15:54:00.827" v="2252"/>
          <ac:spMkLst>
            <pc:docMk/>
            <pc:sldMk cId="2310912108" sldId="336"/>
            <ac:spMk id="5" creationId="{02A92594-7FA8-659D-2041-F47132F49879}"/>
          </ac:spMkLst>
        </pc:spChg>
        <pc:spChg chg="add mod">
          <ac:chgData name="Gary Page" userId="62eb4e3b-c6ae-4fdb-9c62-870c8e90dbf2" providerId="ADAL" clId="{B57902EF-3247-8641-872E-3431251350E1}" dt="2022-09-22T16:06:18.667" v="2499" actId="1036"/>
          <ac:spMkLst>
            <pc:docMk/>
            <pc:sldMk cId="2310912108" sldId="336"/>
            <ac:spMk id="8" creationId="{87CB4089-9582-A497-B8DA-FEA3291463B0}"/>
          </ac:spMkLst>
        </pc:spChg>
        <pc:picChg chg="add mod">
          <ac:chgData name="Gary Page" userId="62eb4e3b-c6ae-4fdb-9c62-870c8e90dbf2" providerId="ADAL" clId="{B57902EF-3247-8641-872E-3431251350E1}" dt="2022-09-22T16:05:51.719" v="2457" actId="1076"/>
          <ac:picMkLst>
            <pc:docMk/>
            <pc:sldMk cId="2310912108" sldId="336"/>
            <ac:picMk id="7" creationId="{83F1525E-0C34-C65C-A3F7-B788B8C1B8A4}"/>
          </ac:picMkLst>
        </pc:picChg>
      </pc:sldChg>
      <pc:sldChg chg="addSp delSp modSp new mod">
        <pc:chgData name="Gary Page" userId="62eb4e3b-c6ae-4fdb-9c62-870c8e90dbf2" providerId="ADAL" clId="{B57902EF-3247-8641-872E-3431251350E1}" dt="2022-09-22T16:08:06.826" v="2526" actId="113"/>
        <pc:sldMkLst>
          <pc:docMk/>
          <pc:sldMk cId="3679057587" sldId="337"/>
        </pc:sldMkLst>
        <pc:spChg chg="mod">
          <ac:chgData name="Gary Page" userId="62eb4e3b-c6ae-4fdb-9c62-870c8e90dbf2" providerId="ADAL" clId="{B57902EF-3247-8641-872E-3431251350E1}" dt="2022-09-22T15:54:21.583" v="2283" actId="20577"/>
          <ac:spMkLst>
            <pc:docMk/>
            <pc:sldMk cId="3679057587" sldId="337"/>
            <ac:spMk id="2" creationId="{65D66EF8-8D58-122F-2535-486E64A275CD}"/>
          </ac:spMkLst>
        </pc:spChg>
        <pc:spChg chg="del">
          <ac:chgData name="Gary Page" userId="62eb4e3b-c6ae-4fdb-9c62-870c8e90dbf2" providerId="ADAL" clId="{B57902EF-3247-8641-872E-3431251350E1}" dt="2022-09-22T15:54:54.951" v="2284"/>
          <ac:spMkLst>
            <pc:docMk/>
            <pc:sldMk cId="3679057587" sldId="337"/>
            <ac:spMk id="5" creationId="{2C2224F3-860D-A947-C45F-3559925B319F}"/>
          </ac:spMkLst>
        </pc:spChg>
        <pc:spChg chg="add mod">
          <ac:chgData name="Gary Page" userId="62eb4e3b-c6ae-4fdb-9c62-870c8e90dbf2" providerId="ADAL" clId="{B57902EF-3247-8641-872E-3431251350E1}" dt="2022-09-22T16:08:06.826" v="2526" actId="113"/>
          <ac:spMkLst>
            <pc:docMk/>
            <pc:sldMk cId="3679057587" sldId="337"/>
            <ac:spMk id="8" creationId="{3D86D414-8A7F-8539-D08E-771318786E1D}"/>
          </ac:spMkLst>
        </pc:spChg>
        <pc:picChg chg="add mod">
          <ac:chgData name="Gary Page" userId="62eb4e3b-c6ae-4fdb-9c62-870c8e90dbf2" providerId="ADAL" clId="{B57902EF-3247-8641-872E-3431251350E1}" dt="2022-09-22T15:54:56.506" v="2286" actId="962"/>
          <ac:picMkLst>
            <pc:docMk/>
            <pc:sldMk cId="3679057587" sldId="337"/>
            <ac:picMk id="7" creationId="{AEE8D89F-8075-8A64-FED2-9ECD649DE3E6}"/>
          </ac:picMkLst>
        </pc:picChg>
      </pc:sldChg>
      <pc:sldChg chg="addSp delSp modSp new mod">
        <pc:chgData name="Gary Page" userId="62eb4e3b-c6ae-4fdb-9c62-870c8e90dbf2" providerId="ADAL" clId="{B57902EF-3247-8641-872E-3431251350E1}" dt="2022-09-22T16:08:29.528" v="2543" actId="20577"/>
        <pc:sldMkLst>
          <pc:docMk/>
          <pc:sldMk cId="1933844012" sldId="338"/>
        </pc:sldMkLst>
        <pc:spChg chg="mod">
          <ac:chgData name="Gary Page" userId="62eb4e3b-c6ae-4fdb-9c62-870c8e90dbf2" providerId="ADAL" clId="{B57902EF-3247-8641-872E-3431251350E1}" dt="2022-09-22T15:55:16.799" v="2309" actId="20577"/>
          <ac:spMkLst>
            <pc:docMk/>
            <pc:sldMk cId="1933844012" sldId="338"/>
            <ac:spMk id="2" creationId="{8DC08809-3D6E-8A17-50B7-8E4F2D533B7A}"/>
          </ac:spMkLst>
        </pc:spChg>
        <pc:spChg chg="del">
          <ac:chgData name="Gary Page" userId="62eb4e3b-c6ae-4fdb-9c62-870c8e90dbf2" providerId="ADAL" clId="{B57902EF-3247-8641-872E-3431251350E1}" dt="2022-09-22T15:56:03.963" v="2310"/>
          <ac:spMkLst>
            <pc:docMk/>
            <pc:sldMk cId="1933844012" sldId="338"/>
            <ac:spMk id="5" creationId="{52123307-EC19-FE75-A478-B299693B4981}"/>
          </ac:spMkLst>
        </pc:spChg>
        <pc:spChg chg="add mod">
          <ac:chgData name="Gary Page" userId="62eb4e3b-c6ae-4fdb-9c62-870c8e90dbf2" providerId="ADAL" clId="{B57902EF-3247-8641-872E-3431251350E1}" dt="2022-09-22T15:58:55.293" v="2341" actId="1076"/>
          <ac:spMkLst>
            <pc:docMk/>
            <pc:sldMk cId="1933844012" sldId="338"/>
            <ac:spMk id="8" creationId="{C1A35AC6-1281-5E1B-4B78-F8314DAA14D9}"/>
          </ac:spMkLst>
        </pc:spChg>
        <pc:spChg chg="add mod">
          <ac:chgData name="Gary Page" userId="62eb4e3b-c6ae-4fdb-9c62-870c8e90dbf2" providerId="ADAL" clId="{B57902EF-3247-8641-872E-3431251350E1}" dt="2022-09-22T16:08:29.528" v="2543" actId="20577"/>
          <ac:spMkLst>
            <pc:docMk/>
            <pc:sldMk cId="1933844012" sldId="338"/>
            <ac:spMk id="9" creationId="{2A8653EC-8C02-9A96-94B1-B8EA7C10DCD0}"/>
          </ac:spMkLst>
        </pc:spChg>
        <pc:picChg chg="add mod">
          <ac:chgData name="Gary Page" userId="62eb4e3b-c6ae-4fdb-9c62-870c8e90dbf2" providerId="ADAL" clId="{B57902EF-3247-8641-872E-3431251350E1}" dt="2022-09-22T15:58:17.718" v="2337" actId="1076"/>
          <ac:picMkLst>
            <pc:docMk/>
            <pc:sldMk cId="1933844012" sldId="338"/>
            <ac:picMk id="7" creationId="{60D96DDD-FD2B-B03A-08EF-D701CD09DB35}"/>
          </ac:picMkLst>
        </pc:picChg>
      </pc:sldChg>
      <pc:sldChg chg="addSp delSp modSp new mod">
        <pc:chgData name="Gary Page" userId="62eb4e3b-c6ae-4fdb-9c62-870c8e90dbf2" providerId="ADAL" clId="{B57902EF-3247-8641-872E-3431251350E1}" dt="2022-09-22T16:08:47.017" v="2551" actId="20577"/>
        <pc:sldMkLst>
          <pc:docMk/>
          <pc:sldMk cId="1881963924" sldId="339"/>
        </pc:sldMkLst>
        <pc:spChg chg="mod">
          <ac:chgData name="Gary Page" userId="62eb4e3b-c6ae-4fdb-9c62-870c8e90dbf2" providerId="ADAL" clId="{B57902EF-3247-8641-872E-3431251350E1}" dt="2022-09-22T15:57:06.249" v="2333" actId="20577"/>
          <ac:spMkLst>
            <pc:docMk/>
            <pc:sldMk cId="1881963924" sldId="339"/>
            <ac:spMk id="2" creationId="{836AA2C0-1553-C3E6-D4E9-9E90C99991AD}"/>
          </ac:spMkLst>
        </pc:spChg>
        <pc:spChg chg="del">
          <ac:chgData name="Gary Page" userId="62eb4e3b-c6ae-4fdb-9c62-870c8e90dbf2" providerId="ADAL" clId="{B57902EF-3247-8641-872E-3431251350E1}" dt="2022-09-22T15:57:00.099" v="2314"/>
          <ac:spMkLst>
            <pc:docMk/>
            <pc:sldMk cId="1881963924" sldId="339"/>
            <ac:spMk id="5" creationId="{F2E2BC0E-5326-7DEE-EB5C-A3145C56920D}"/>
          </ac:spMkLst>
        </pc:spChg>
        <pc:spChg chg="add mod">
          <ac:chgData name="Gary Page" userId="62eb4e3b-c6ae-4fdb-9c62-870c8e90dbf2" providerId="ADAL" clId="{B57902EF-3247-8641-872E-3431251350E1}" dt="2022-09-22T16:08:47.017" v="2551" actId="20577"/>
          <ac:spMkLst>
            <pc:docMk/>
            <pc:sldMk cId="1881963924" sldId="339"/>
            <ac:spMk id="8" creationId="{D07FC81E-A3B7-7C74-7ADF-D80D638FBB92}"/>
          </ac:spMkLst>
        </pc:spChg>
        <pc:picChg chg="add mod">
          <ac:chgData name="Gary Page" userId="62eb4e3b-c6ae-4fdb-9c62-870c8e90dbf2" providerId="ADAL" clId="{B57902EF-3247-8641-872E-3431251350E1}" dt="2022-09-22T15:57:01.992" v="2315" actId="27614"/>
          <ac:picMkLst>
            <pc:docMk/>
            <pc:sldMk cId="1881963924" sldId="339"/>
            <ac:picMk id="7" creationId="{79226D1A-311C-03E8-0F45-D0B472DBFF1F}"/>
          </ac:picMkLst>
        </pc:picChg>
      </pc:sldChg>
      <pc:sldChg chg="addSp modSp add mod">
        <pc:chgData name="Gary Page" userId="62eb4e3b-c6ae-4fdb-9c62-870c8e90dbf2" providerId="ADAL" clId="{B57902EF-3247-8641-872E-3431251350E1}" dt="2022-09-22T16:10:56.606" v="2671" actId="20577"/>
        <pc:sldMkLst>
          <pc:docMk/>
          <pc:sldMk cId="1854189309" sldId="340"/>
        </pc:sldMkLst>
        <pc:spChg chg="mod">
          <ac:chgData name="Gary Page" userId="62eb4e3b-c6ae-4fdb-9c62-870c8e90dbf2" providerId="ADAL" clId="{B57902EF-3247-8641-872E-3431251350E1}" dt="2022-09-22T16:02:28.138" v="2439" actId="20577"/>
          <ac:spMkLst>
            <pc:docMk/>
            <pc:sldMk cId="1854189309" sldId="340"/>
            <ac:spMk id="2" creationId="{65D66EF8-8D58-122F-2535-486E64A275CD}"/>
          </ac:spMkLst>
        </pc:spChg>
        <pc:spChg chg="add mod">
          <ac:chgData name="Gary Page" userId="62eb4e3b-c6ae-4fdb-9c62-870c8e90dbf2" providerId="ADAL" clId="{B57902EF-3247-8641-872E-3431251350E1}" dt="2022-09-22T16:10:56.606" v="2671" actId="20577"/>
          <ac:spMkLst>
            <pc:docMk/>
            <pc:sldMk cId="1854189309" sldId="340"/>
            <ac:spMk id="5" creationId="{593A6A95-A49B-D902-97B4-03064F0AAB33}"/>
          </ac:spMkLst>
        </pc:spChg>
        <pc:picChg chg="mod">
          <ac:chgData name="Gary Page" userId="62eb4e3b-c6ae-4fdb-9c62-870c8e90dbf2" providerId="ADAL" clId="{B57902EF-3247-8641-872E-3431251350E1}" dt="2022-09-22T16:03:20.692" v="2440" actId="14826"/>
          <ac:picMkLst>
            <pc:docMk/>
            <pc:sldMk cId="1854189309" sldId="340"/>
            <ac:picMk id="7" creationId="{AEE8D89F-8075-8A64-FED2-9ECD649DE3E6}"/>
          </ac:picMkLst>
        </pc:picChg>
      </pc:sldChg>
      <pc:sldChg chg="addSp delSp modSp add mod">
        <pc:chgData name="Gary Page" userId="62eb4e3b-c6ae-4fdb-9c62-870c8e90dbf2" providerId="ADAL" clId="{B57902EF-3247-8641-872E-3431251350E1}" dt="2022-09-22T16:10:14.189" v="2616" actId="21"/>
        <pc:sldMkLst>
          <pc:docMk/>
          <pc:sldMk cId="85027941" sldId="341"/>
        </pc:sldMkLst>
        <pc:spChg chg="mod">
          <ac:chgData name="Gary Page" userId="62eb4e3b-c6ae-4fdb-9c62-870c8e90dbf2" providerId="ADAL" clId="{B57902EF-3247-8641-872E-3431251350E1}" dt="2022-09-22T16:00:37.864" v="2351" actId="20577"/>
          <ac:spMkLst>
            <pc:docMk/>
            <pc:sldMk cId="85027941" sldId="341"/>
            <ac:spMk id="2" creationId="{8DC08809-3D6E-8A17-50B7-8E4F2D533B7A}"/>
          </ac:spMkLst>
        </pc:spChg>
        <pc:spChg chg="add del mod">
          <ac:chgData name="Gary Page" userId="62eb4e3b-c6ae-4fdb-9c62-870c8e90dbf2" providerId="ADAL" clId="{B57902EF-3247-8641-872E-3431251350E1}" dt="2022-09-22T16:10:14.189" v="2616" actId="21"/>
          <ac:spMkLst>
            <pc:docMk/>
            <pc:sldMk cId="85027941" sldId="341"/>
            <ac:spMk id="5" creationId="{E119AB21-5A70-C5C5-15C1-659D818D3786}"/>
          </ac:spMkLst>
        </pc:spChg>
        <pc:spChg chg="mod">
          <ac:chgData name="Gary Page" userId="62eb4e3b-c6ae-4fdb-9c62-870c8e90dbf2" providerId="ADAL" clId="{B57902EF-3247-8641-872E-3431251350E1}" dt="2022-09-22T16:02:09.855" v="2435" actId="1035"/>
          <ac:spMkLst>
            <pc:docMk/>
            <pc:sldMk cId="85027941" sldId="341"/>
            <ac:spMk id="8" creationId="{C1A35AC6-1281-5E1B-4B78-F8314DAA14D9}"/>
          </ac:spMkLst>
        </pc:spChg>
        <pc:picChg chg="mod">
          <ac:chgData name="Gary Page" userId="62eb4e3b-c6ae-4fdb-9c62-870c8e90dbf2" providerId="ADAL" clId="{B57902EF-3247-8641-872E-3431251350E1}" dt="2022-09-22T16:01:12.995" v="2352" actId="14826"/>
          <ac:picMkLst>
            <pc:docMk/>
            <pc:sldMk cId="85027941" sldId="341"/>
            <ac:picMk id="7" creationId="{60D96DDD-FD2B-B03A-08EF-D701CD09DB35}"/>
          </ac:picMkLst>
        </pc:picChg>
      </pc:sldChg>
      <pc:sldChg chg="addSp modSp add mod">
        <pc:chgData name="Gary Page" userId="62eb4e3b-c6ae-4fdb-9c62-870c8e90dbf2" providerId="ADAL" clId="{B57902EF-3247-8641-872E-3431251350E1}" dt="2022-09-22T16:11:15.063" v="2686" actId="20577"/>
        <pc:sldMkLst>
          <pc:docMk/>
          <pc:sldMk cId="745724263" sldId="342"/>
        </pc:sldMkLst>
        <pc:spChg chg="mod">
          <ac:chgData name="Gary Page" userId="62eb4e3b-c6ae-4fdb-9c62-870c8e90dbf2" providerId="ADAL" clId="{B57902EF-3247-8641-872E-3431251350E1}" dt="2022-09-22T16:00:13.576" v="2346" actId="20577"/>
          <ac:spMkLst>
            <pc:docMk/>
            <pc:sldMk cId="745724263" sldId="342"/>
            <ac:spMk id="2" creationId="{836AA2C0-1553-C3E6-D4E9-9E90C99991AD}"/>
          </ac:spMkLst>
        </pc:spChg>
        <pc:spChg chg="add mod">
          <ac:chgData name="Gary Page" userId="62eb4e3b-c6ae-4fdb-9c62-870c8e90dbf2" providerId="ADAL" clId="{B57902EF-3247-8641-872E-3431251350E1}" dt="2022-09-22T16:11:15.063" v="2686" actId="20577"/>
          <ac:spMkLst>
            <pc:docMk/>
            <pc:sldMk cId="745724263" sldId="342"/>
            <ac:spMk id="5" creationId="{A829E1E2-88A7-081A-E3C4-8907119E8334}"/>
          </ac:spMkLst>
        </pc:spChg>
        <pc:picChg chg="mod">
          <ac:chgData name="Gary Page" userId="62eb4e3b-c6ae-4fdb-9c62-870c8e90dbf2" providerId="ADAL" clId="{B57902EF-3247-8641-872E-3431251350E1}" dt="2022-09-22T16:00:24.016" v="2347" actId="14826"/>
          <ac:picMkLst>
            <pc:docMk/>
            <pc:sldMk cId="745724263" sldId="342"/>
            <ac:picMk id="7" creationId="{79226D1A-311C-03E8-0F45-D0B472DBFF1F}"/>
          </ac:picMkLst>
        </pc:picChg>
      </pc:sldChg>
      <pc:sldChg chg="addSp delSp modSp new mod">
        <pc:chgData name="Gary Page" userId="62eb4e3b-c6ae-4fdb-9c62-870c8e90dbf2" providerId="ADAL" clId="{B57902EF-3247-8641-872E-3431251350E1}" dt="2022-09-22T16:10:17.295" v="2617"/>
        <pc:sldMkLst>
          <pc:docMk/>
          <pc:sldMk cId="407881450" sldId="343"/>
        </pc:sldMkLst>
        <pc:spChg chg="mod">
          <ac:chgData name="Gary Page" userId="62eb4e3b-c6ae-4fdb-9c62-870c8e90dbf2" providerId="ADAL" clId="{B57902EF-3247-8641-872E-3431251350E1}" dt="2022-09-22T16:03:34.699" v="2449" actId="20577"/>
          <ac:spMkLst>
            <pc:docMk/>
            <pc:sldMk cId="407881450" sldId="343"/>
            <ac:spMk id="2" creationId="{2F69927E-0323-16E1-390C-73CFC9BE5E57}"/>
          </ac:spMkLst>
        </pc:spChg>
        <pc:spChg chg="del">
          <ac:chgData name="Gary Page" userId="62eb4e3b-c6ae-4fdb-9c62-870c8e90dbf2" providerId="ADAL" clId="{B57902EF-3247-8641-872E-3431251350E1}" dt="2022-09-22T16:03:56.201" v="2450"/>
          <ac:spMkLst>
            <pc:docMk/>
            <pc:sldMk cId="407881450" sldId="343"/>
            <ac:spMk id="5" creationId="{B2919449-1C71-378B-27F4-756B1EFEEAB7}"/>
          </ac:spMkLst>
        </pc:spChg>
        <pc:spChg chg="add mod">
          <ac:chgData name="Gary Page" userId="62eb4e3b-c6ae-4fdb-9c62-870c8e90dbf2" providerId="ADAL" clId="{B57902EF-3247-8641-872E-3431251350E1}" dt="2022-09-22T16:10:17.295" v="2617"/>
          <ac:spMkLst>
            <pc:docMk/>
            <pc:sldMk cId="407881450" sldId="343"/>
            <ac:spMk id="8" creationId="{B288B7CB-A625-E365-B013-1E1E85B0C55C}"/>
          </ac:spMkLst>
        </pc:spChg>
        <pc:picChg chg="add mod">
          <ac:chgData name="Gary Page" userId="62eb4e3b-c6ae-4fdb-9c62-870c8e90dbf2" providerId="ADAL" clId="{B57902EF-3247-8641-872E-3431251350E1}" dt="2022-09-22T16:03:59.142" v="2452" actId="962"/>
          <ac:picMkLst>
            <pc:docMk/>
            <pc:sldMk cId="407881450" sldId="343"/>
            <ac:picMk id="7" creationId="{F910EE7A-ED09-2AE5-F37B-62F5C696F569}"/>
          </ac:picMkLst>
        </pc:picChg>
      </pc:sldChg>
      <pc:sldChg chg="addSp delSp modSp new mod">
        <pc:chgData name="Gary Page" userId="62eb4e3b-c6ae-4fdb-9c62-870c8e90dbf2" providerId="ADAL" clId="{B57902EF-3247-8641-872E-3431251350E1}" dt="2022-09-22T16:29:37.460" v="2825" actId="1076"/>
        <pc:sldMkLst>
          <pc:docMk/>
          <pc:sldMk cId="2277990408" sldId="344"/>
        </pc:sldMkLst>
        <pc:spChg chg="mod">
          <ac:chgData name="Gary Page" userId="62eb4e3b-c6ae-4fdb-9c62-870c8e90dbf2" providerId="ADAL" clId="{B57902EF-3247-8641-872E-3431251350E1}" dt="2022-09-22T16:15:46.706" v="2734" actId="20577"/>
          <ac:spMkLst>
            <pc:docMk/>
            <pc:sldMk cId="2277990408" sldId="344"/>
            <ac:spMk id="2" creationId="{A21AE1A8-7EBA-E994-D510-D4A31645C7F9}"/>
          </ac:spMkLst>
        </pc:spChg>
        <pc:spChg chg="del">
          <ac:chgData name="Gary Page" userId="62eb4e3b-c6ae-4fdb-9c62-870c8e90dbf2" providerId="ADAL" clId="{B57902EF-3247-8641-872E-3431251350E1}" dt="2022-09-22T16:15:50.648" v="2735"/>
          <ac:spMkLst>
            <pc:docMk/>
            <pc:sldMk cId="2277990408" sldId="344"/>
            <ac:spMk id="5" creationId="{DE1E68A2-A592-5ED0-A480-E9A45F35FE28}"/>
          </ac:spMkLst>
        </pc:spChg>
        <pc:spChg chg="add mod">
          <ac:chgData name="Gary Page" userId="62eb4e3b-c6ae-4fdb-9c62-870c8e90dbf2" providerId="ADAL" clId="{B57902EF-3247-8641-872E-3431251350E1}" dt="2022-09-22T16:27:00.072" v="2816" actId="1038"/>
          <ac:spMkLst>
            <pc:docMk/>
            <pc:sldMk cId="2277990408" sldId="344"/>
            <ac:spMk id="9" creationId="{8129EE96-9247-640B-D9FF-795D352AA316}"/>
          </ac:spMkLst>
        </pc:spChg>
        <pc:spChg chg="add mod">
          <ac:chgData name="Gary Page" userId="62eb4e3b-c6ae-4fdb-9c62-870c8e90dbf2" providerId="ADAL" clId="{B57902EF-3247-8641-872E-3431251350E1}" dt="2022-09-22T16:29:29.628" v="2824" actId="1076"/>
          <ac:spMkLst>
            <pc:docMk/>
            <pc:sldMk cId="2277990408" sldId="344"/>
            <ac:spMk id="10" creationId="{24FE81BD-1C82-B815-A76B-FFEA647350B5}"/>
          </ac:spMkLst>
        </pc:spChg>
        <pc:picChg chg="add mod modCrop">
          <ac:chgData name="Gary Page" userId="62eb4e3b-c6ae-4fdb-9c62-870c8e90dbf2" providerId="ADAL" clId="{B57902EF-3247-8641-872E-3431251350E1}" dt="2022-09-22T16:20:59.931" v="2803" actId="1076"/>
          <ac:picMkLst>
            <pc:docMk/>
            <pc:sldMk cId="2277990408" sldId="344"/>
            <ac:picMk id="7" creationId="{C5078CF4-E625-8A4E-93CA-A90DFDBC52DF}"/>
          </ac:picMkLst>
        </pc:picChg>
        <pc:picChg chg="add mod">
          <ac:chgData name="Gary Page" userId="62eb4e3b-c6ae-4fdb-9c62-870c8e90dbf2" providerId="ADAL" clId="{B57902EF-3247-8641-872E-3431251350E1}" dt="2022-09-22T16:29:37.460" v="2825" actId="1076"/>
          <ac:picMkLst>
            <pc:docMk/>
            <pc:sldMk cId="2277990408" sldId="344"/>
            <ac:picMk id="8" creationId="{E1DFF1DC-A10F-7C74-BCA2-1D670807D1EF}"/>
          </ac:picMkLst>
        </pc:picChg>
      </pc:sldChg>
      <pc:sldChg chg="addSp delSp modSp new mod">
        <pc:chgData name="Gary Page" userId="62eb4e3b-c6ae-4fdb-9c62-870c8e90dbf2" providerId="ADAL" clId="{B57902EF-3247-8641-872E-3431251350E1}" dt="2022-09-22T16:21:21.298" v="2807" actId="1076"/>
        <pc:sldMkLst>
          <pc:docMk/>
          <pc:sldMk cId="2771874613" sldId="345"/>
        </pc:sldMkLst>
        <pc:spChg chg="mod">
          <ac:chgData name="Gary Page" userId="62eb4e3b-c6ae-4fdb-9c62-870c8e90dbf2" providerId="ADAL" clId="{B57902EF-3247-8641-872E-3431251350E1}" dt="2022-09-22T16:16:36.270" v="2754" actId="20577"/>
          <ac:spMkLst>
            <pc:docMk/>
            <pc:sldMk cId="2771874613" sldId="345"/>
            <ac:spMk id="2" creationId="{BA01965B-2B58-ACA7-EDE4-CA15A8CB221E}"/>
          </ac:spMkLst>
        </pc:spChg>
        <pc:spChg chg="del">
          <ac:chgData name="Gary Page" userId="62eb4e3b-c6ae-4fdb-9c62-870c8e90dbf2" providerId="ADAL" clId="{B57902EF-3247-8641-872E-3431251350E1}" dt="2022-09-22T16:16:41.086" v="2755"/>
          <ac:spMkLst>
            <pc:docMk/>
            <pc:sldMk cId="2771874613" sldId="345"/>
            <ac:spMk id="5" creationId="{E7895F6E-A667-E80E-F107-BE519D35CDFA}"/>
          </ac:spMkLst>
        </pc:spChg>
        <pc:picChg chg="add mod modCrop">
          <ac:chgData name="Gary Page" userId="62eb4e3b-c6ae-4fdb-9c62-870c8e90dbf2" providerId="ADAL" clId="{B57902EF-3247-8641-872E-3431251350E1}" dt="2022-09-22T16:21:21.298" v="2807" actId="1076"/>
          <ac:picMkLst>
            <pc:docMk/>
            <pc:sldMk cId="2771874613" sldId="345"/>
            <ac:picMk id="7" creationId="{485CC946-2840-F9FB-A6FD-37815B1AB626}"/>
          </ac:picMkLst>
        </pc:picChg>
      </pc:sldChg>
      <pc:sldChg chg="addSp delSp modSp new mod">
        <pc:chgData name="Gary Page" userId="62eb4e3b-c6ae-4fdb-9c62-870c8e90dbf2" providerId="ADAL" clId="{B57902EF-3247-8641-872E-3431251350E1}" dt="2022-09-22T16:21:09.746" v="2805" actId="1076"/>
        <pc:sldMkLst>
          <pc:docMk/>
          <pc:sldMk cId="3634413418" sldId="346"/>
        </pc:sldMkLst>
        <pc:spChg chg="mod">
          <ac:chgData name="Gary Page" userId="62eb4e3b-c6ae-4fdb-9c62-870c8e90dbf2" providerId="ADAL" clId="{B57902EF-3247-8641-872E-3431251350E1}" dt="2022-09-22T16:18:51.643" v="2791" actId="20577"/>
          <ac:spMkLst>
            <pc:docMk/>
            <pc:sldMk cId="3634413418" sldId="346"/>
            <ac:spMk id="2" creationId="{73090D37-F257-C0F4-DA77-215EB72B142E}"/>
          </ac:spMkLst>
        </pc:spChg>
        <pc:spChg chg="del">
          <ac:chgData name="Gary Page" userId="62eb4e3b-c6ae-4fdb-9c62-870c8e90dbf2" providerId="ADAL" clId="{B57902EF-3247-8641-872E-3431251350E1}" dt="2022-09-22T16:18:56.007" v="2792"/>
          <ac:spMkLst>
            <pc:docMk/>
            <pc:sldMk cId="3634413418" sldId="346"/>
            <ac:spMk id="5" creationId="{8300E3A5-750A-FAAC-497C-70237416ACF9}"/>
          </ac:spMkLst>
        </pc:spChg>
        <pc:spChg chg="add del mod">
          <ac:chgData name="Gary Page" userId="62eb4e3b-c6ae-4fdb-9c62-870c8e90dbf2" providerId="ADAL" clId="{B57902EF-3247-8641-872E-3431251350E1}" dt="2022-09-22T16:19:36.731" v="2796"/>
          <ac:spMkLst>
            <pc:docMk/>
            <pc:sldMk cId="3634413418" sldId="346"/>
            <ac:spMk id="9" creationId="{7969FCEB-D669-4674-CB92-3E4FDF770BF5}"/>
          </ac:spMkLst>
        </pc:spChg>
        <pc:picChg chg="add del mod">
          <ac:chgData name="Gary Page" userId="62eb4e3b-c6ae-4fdb-9c62-870c8e90dbf2" providerId="ADAL" clId="{B57902EF-3247-8641-872E-3431251350E1}" dt="2022-09-22T16:19:21.425" v="2795" actId="478"/>
          <ac:picMkLst>
            <pc:docMk/>
            <pc:sldMk cId="3634413418" sldId="346"/>
            <ac:picMk id="7" creationId="{75EF2A2A-1445-E714-ACB8-C0D05D85A9F6}"/>
          </ac:picMkLst>
        </pc:picChg>
        <pc:picChg chg="add mod modCrop">
          <ac:chgData name="Gary Page" userId="62eb4e3b-c6ae-4fdb-9c62-870c8e90dbf2" providerId="ADAL" clId="{B57902EF-3247-8641-872E-3431251350E1}" dt="2022-09-22T16:21:09.746" v="2805" actId="1076"/>
          <ac:picMkLst>
            <pc:docMk/>
            <pc:sldMk cId="3634413418" sldId="346"/>
            <ac:picMk id="11" creationId="{B995CAC3-85E7-A656-2090-8E37E142C3DE}"/>
          </ac:picMkLst>
        </pc:picChg>
      </pc:sldChg>
      <pc:sldChg chg="addSp delSp modSp new mod">
        <pc:chgData name="Gary Page" userId="62eb4e3b-c6ae-4fdb-9c62-870c8e90dbf2" providerId="ADAL" clId="{B57902EF-3247-8641-872E-3431251350E1}" dt="2022-09-22T16:34:39.627" v="2846" actId="1076"/>
        <pc:sldMkLst>
          <pc:docMk/>
          <pc:sldMk cId="1136974276" sldId="347"/>
        </pc:sldMkLst>
        <pc:spChg chg="mod">
          <ac:chgData name="Gary Page" userId="62eb4e3b-c6ae-4fdb-9c62-870c8e90dbf2" providerId="ADAL" clId="{B57902EF-3247-8641-872E-3431251350E1}" dt="2022-09-22T16:34:17.392" v="2840" actId="20577"/>
          <ac:spMkLst>
            <pc:docMk/>
            <pc:sldMk cId="1136974276" sldId="347"/>
            <ac:spMk id="2" creationId="{3F24B236-E076-3854-A2DA-9DA5E0128218}"/>
          </ac:spMkLst>
        </pc:spChg>
        <pc:spChg chg="del">
          <ac:chgData name="Gary Page" userId="62eb4e3b-c6ae-4fdb-9c62-870c8e90dbf2" providerId="ADAL" clId="{B57902EF-3247-8641-872E-3431251350E1}" dt="2022-09-22T16:34:22.090" v="2841"/>
          <ac:spMkLst>
            <pc:docMk/>
            <pc:sldMk cId="1136974276" sldId="347"/>
            <ac:spMk id="5" creationId="{3E9630B2-6613-BE0E-6949-B3C3221BB0FE}"/>
          </ac:spMkLst>
        </pc:spChg>
        <pc:picChg chg="add mod modCrop">
          <ac:chgData name="Gary Page" userId="62eb4e3b-c6ae-4fdb-9c62-870c8e90dbf2" providerId="ADAL" clId="{B57902EF-3247-8641-872E-3431251350E1}" dt="2022-09-22T16:34:39.627" v="2846" actId="1076"/>
          <ac:picMkLst>
            <pc:docMk/>
            <pc:sldMk cId="1136974276" sldId="347"/>
            <ac:picMk id="7" creationId="{CF171B37-C70F-E4FC-C880-7692D523EFB4}"/>
          </ac:picMkLst>
        </pc:picChg>
      </pc:sldChg>
      <pc:sldChg chg="new">
        <pc:chgData name="Gary Page" userId="62eb4e3b-c6ae-4fdb-9c62-870c8e90dbf2" providerId="ADAL" clId="{B57902EF-3247-8641-872E-3431251350E1}" dt="2022-09-23T07:14:09.984" v="2847" actId="680"/>
        <pc:sldMkLst>
          <pc:docMk/>
          <pc:sldMk cId="3892491426" sldId="348"/>
        </pc:sldMkLst>
      </pc:sldChg>
      <pc:sldChg chg="modSp add mod modAnim">
        <pc:chgData name="Gary Page" userId="62eb4e3b-c6ae-4fdb-9c62-870c8e90dbf2" providerId="ADAL" clId="{B57902EF-3247-8641-872E-3431251350E1}" dt="2022-09-23T08:21:18.456" v="2915" actId="20577"/>
        <pc:sldMkLst>
          <pc:docMk/>
          <pc:sldMk cId="3335787160" sldId="349"/>
        </pc:sldMkLst>
        <pc:spChg chg="mod">
          <ac:chgData name="Gary Page" userId="62eb4e3b-c6ae-4fdb-9c62-870c8e90dbf2" providerId="ADAL" clId="{B57902EF-3247-8641-872E-3431251350E1}" dt="2022-09-23T08:21:18.456" v="2915" actId="20577"/>
          <ac:spMkLst>
            <pc:docMk/>
            <pc:sldMk cId="3335787160" sldId="349"/>
            <ac:spMk id="5" creationId="{2A097A37-1727-54EC-CFF5-95BA8DAC79B0}"/>
          </ac:spMkLst>
        </pc:spChg>
      </pc:sldChg>
    </pc:docChg>
  </pc:docChgLst>
  <pc:docChgLst>
    <pc:chgData name="Gary Page" userId="62eb4e3b-c6ae-4fdb-9c62-870c8e90dbf2" providerId="ADAL" clId="{136338CD-0F07-0D43-99F6-C341C430801B}"/>
    <pc:docChg chg="custSel modSld">
      <pc:chgData name="Gary Page" userId="62eb4e3b-c6ae-4fdb-9c62-870c8e90dbf2" providerId="ADAL" clId="{136338CD-0F07-0D43-99F6-C341C430801B}" dt="2022-03-09T11:31:46.909" v="2" actId="478"/>
      <pc:docMkLst>
        <pc:docMk/>
      </pc:docMkLst>
      <pc:sldChg chg="delSp mod">
        <pc:chgData name="Gary Page" userId="62eb4e3b-c6ae-4fdb-9c62-870c8e90dbf2" providerId="ADAL" clId="{136338CD-0F07-0D43-99F6-C341C430801B}" dt="2022-03-09T11:31:46.909" v="2" actId="478"/>
        <pc:sldMkLst>
          <pc:docMk/>
          <pc:sldMk cId="0" sldId="256"/>
        </pc:sldMkLst>
        <pc:picChg chg="del">
          <ac:chgData name="Gary Page" userId="62eb4e3b-c6ae-4fdb-9c62-870c8e90dbf2" providerId="ADAL" clId="{136338CD-0F07-0D43-99F6-C341C430801B}" dt="2022-03-09T11:31:42.204" v="0" actId="478"/>
          <ac:picMkLst>
            <pc:docMk/>
            <pc:sldMk cId="0" sldId="256"/>
            <ac:picMk id="6" creationId="{00000000-0000-0000-0000-000000000000}"/>
          </ac:picMkLst>
        </pc:picChg>
        <pc:picChg chg="del">
          <ac:chgData name="Gary Page" userId="62eb4e3b-c6ae-4fdb-9c62-870c8e90dbf2" providerId="ADAL" clId="{136338CD-0F07-0D43-99F6-C341C430801B}" dt="2022-03-09T11:31:44.583" v="1" actId="478"/>
          <ac:picMkLst>
            <pc:docMk/>
            <pc:sldMk cId="0" sldId="256"/>
            <ac:picMk id="7" creationId="{07F7CED1-2AE9-0341-8973-14EC8E40D16E}"/>
          </ac:picMkLst>
        </pc:picChg>
        <pc:picChg chg="del">
          <ac:chgData name="Gary Page" userId="62eb4e3b-c6ae-4fdb-9c62-870c8e90dbf2" providerId="ADAL" clId="{136338CD-0F07-0D43-99F6-C341C430801B}" dt="2022-03-09T11:31:46.909" v="2" actId="478"/>
          <ac:picMkLst>
            <pc:docMk/>
            <pc:sldMk cId="0" sldId="256"/>
            <ac:picMk id="8" creationId="{DCA11498-FAE6-5C4B-9C04-D4CA925C96D4}"/>
          </ac:picMkLst>
        </pc:picChg>
      </pc:sldChg>
    </pc:docChg>
  </pc:docChgLst>
  <pc:docChgLst>
    <pc:chgData name="Gary Page" userId="62eb4e3b-c6ae-4fdb-9c62-870c8e90dbf2" providerId="ADAL" clId="{C24DC36D-D9B0-484A-8691-570AC923FB1B}"/>
    <pc:docChg chg="custSel addSld delSld modSld">
      <pc:chgData name="Gary Page" userId="62eb4e3b-c6ae-4fdb-9c62-870c8e90dbf2" providerId="ADAL" clId="{C24DC36D-D9B0-484A-8691-570AC923FB1B}" dt="2022-09-21T06:56:30.766" v="1149" actId="20577"/>
      <pc:docMkLst>
        <pc:docMk/>
      </pc:docMkLst>
      <pc:sldChg chg="modSp mod">
        <pc:chgData name="Gary Page" userId="62eb4e3b-c6ae-4fdb-9c62-870c8e90dbf2" providerId="ADAL" clId="{C24DC36D-D9B0-484A-8691-570AC923FB1B}" dt="2022-09-20T16:29:30.554" v="798" actId="20577"/>
        <pc:sldMkLst>
          <pc:docMk/>
          <pc:sldMk cId="0" sldId="256"/>
        </pc:sldMkLst>
        <pc:spChg chg="mod">
          <ac:chgData name="Gary Page" userId="62eb4e3b-c6ae-4fdb-9c62-870c8e90dbf2" providerId="ADAL" clId="{C24DC36D-D9B0-484A-8691-570AC923FB1B}" dt="2022-09-20T16:29:30.554" v="798" actId="20577"/>
          <ac:spMkLst>
            <pc:docMk/>
            <pc:sldMk cId="0" sldId="256"/>
            <ac:spMk id="2" creationId="{00000000-0000-0000-0000-000000000000}"/>
          </ac:spMkLst>
        </pc:spChg>
        <pc:spChg chg="mod">
          <ac:chgData name="Gary Page" userId="62eb4e3b-c6ae-4fdb-9c62-870c8e90dbf2" providerId="ADAL" clId="{C24DC36D-D9B0-484A-8691-570AC923FB1B}" dt="2022-09-20T16:29:16.331" v="779" actId="20577"/>
          <ac:spMkLst>
            <pc:docMk/>
            <pc:sldMk cId="0" sldId="256"/>
            <ac:spMk id="5" creationId="{2CEE5B43-83FE-6249-BF8A-C52FD1F708FF}"/>
          </ac:spMkLst>
        </pc:spChg>
      </pc:sldChg>
      <pc:sldChg chg="modSp mod">
        <pc:chgData name="Gary Page" userId="62eb4e3b-c6ae-4fdb-9c62-870c8e90dbf2" providerId="ADAL" clId="{C24DC36D-D9B0-484A-8691-570AC923FB1B}" dt="2022-09-20T16:05:25.607" v="378" actId="114"/>
        <pc:sldMkLst>
          <pc:docMk/>
          <pc:sldMk cId="246088629" sldId="274"/>
        </pc:sldMkLst>
        <pc:spChg chg="mod">
          <ac:chgData name="Gary Page" userId="62eb4e3b-c6ae-4fdb-9c62-870c8e90dbf2" providerId="ADAL" clId="{C24DC36D-D9B0-484A-8691-570AC923FB1B}" dt="2022-09-20T16:05:25.607" v="378" actId="114"/>
          <ac:spMkLst>
            <pc:docMk/>
            <pc:sldMk cId="246088629" sldId="274"/>
            <ac:spMk id="6" creationId="{A81A79AF-E7D5-D046-80BD-C989632262F5}"/>
          </ac:spMkLst>
        </pc:spChg>
      </pc:sldChg>
      <pc:sldChg chg="addSp modSp mod">
        <pc:chgData name="Gary Page" userId="62eb4e3b-c6ae-4fdb-9c62-870c8e90dbf2" providerId="ADAL" clId="{C24DC36D-D9B0-484A-8691-570AC923FB1B}" dt="2022-09-20T16:04:15.784" v="372" actId="1076"/>
        <pc:sldMkLst>
          <pc:docMk/>
          <pc:sldMk cId="3009780768" sldId="281"/>
        </pc:sldMkLst>
        <pc:spChg chg="add mod">
          <ac:chgData name="Gary Page" userId="62eb4e3b-c6ae-4fdb-9c62-870c8e90dbf2" providerId="ADAL" clId="{C24DC36D-D9B0-484A-8691-570AC923FB1B}" dt="2022-09-20T16:01:51.910" v="118" actId="1076"/>
          <ac:spMkLst>
            <pc:docMk/>
            <pc:sldMk cId="3009780768" sldId="281"/>
            <ac:spMk id="3" creationId="{780230D5-63EC-3AA8-376C-B77E81C597E5}"/>
          </ac:spMkLst>
        </pc:spChg>
        <pc:spChg chg="mod">
          <ac:chgData name="Gary Page" userId="62eb4e3b-c6ae-4fdb-9c62-870c8e90dbf2" providerId="ADAL" clId="{C24DC36D-D9B0-484A-8691-570AC923FB1B}" dt="2022-09-20T16:04:09.860" v="371" actId="27636"/>
          <ac:spMkLst>
            <pc:docMk/>
            <pc:sldMk cId="3009780768" sldId="281"/>
            <ac:spMk id="6" creationId="{8C7E774B-5E82-9745-8E10-F8508D19350E}"/>
          </ac:spMkLst>
        </pc:spChg>
        <pc:picChg chg="mod">
          <ac:chgData name="Gary Page" userId="62eb4e3b-c6ae-4fdb-9c62-870c8e90dbf2" providerId="ADAL" clId="{C24DC36D-D9B0-484A-8691-570AC923FB1B}" dt="2022-09-20T16:04:15.784" v="372" actId="1076"/>
          <ac:picMkLst>
            <pc:docMk/>
            <pc:sldMk cId="3009780768" sldId="281"/>
            <ac:picMk id="7" creationId="{413EAB5D-7B8C-D84D-8A57-907797C05D11}"/>
          </ac:picMkLst>
        </pc:picChg>
      </pc:sldChg>
      <pc:sldChg chg="modSp">
        <pc:chgData name="Gary Page" userId="62eb4e3b-c6ae-4fdb-9c62-870c8e90dbf2" providerId="ADAL" clId="{C24DC36D-D9B0-484A-8691-570AC923FB1B}" dt="2022-09-20T16:04:53.972" v="377" actId="20577"/>
        <pc:sldMkLst>
          <pc:docMk/>
          <pc:sldMk cId="4108146022" sldId="282"/>
        </pc:sldMkLst>
        <pc:spChg chg="mod">
          <ac:chgData name="Gary Page" userId="62eb4e3b-c6ae-4fdb-9c62-870c8e90dbf2" providerId="ADAL" clId="{C24DC36D-D9B0-484A-8691-570AC923FB1B}" dt="2022-09-20T16:04:53.972" v="377" actId="20577"/>
          <ac:spMkLst>
            <pc:docMk/>
            <pc:sldMk cId="4108146022" sldId="282"/>
            <ac:spMk id="6" creationId="{4D47EA94-F7F4-7E44-A180-4800CD19F074}"/>
          </ac:spMkLst>
        </pc:spChg>
      </pc:sldChg>
      <pc:sldChg chg="delSp">
        <pc:chgData name="Gary Page" userId="62eb4e3b-c6ae-4fdb-9c62-870c8e90dbf2" providerId="ADAL" clId="{C24DC36D-D9B0-484A-8691-570AC923FB1B}" dt="2022-09-20T16:30:02.208" v="799"/>
        <pc:sldMkLst>
          <pc:docMk/>
          <pc:sldMk cId="1596169146" sldId="284"/>
        </pc:sldMkLst>
        <pc:spChg chg="del">
          <ac:chgData name="Gary Page" userId="62eb4e3b-c6ae-4fdb-9c62-870c8e90dbf2" providerId="ADAL" clId="{C24DC36D-D9B0-484A-8691-570AC923FB1B}" dt="2022-09-20T16:30:02.208" v="799"/>
          <ac:spMkLst>
            <pc:docMk/>
            <pc:sldMk cId="1596169146" sldId="284"/>
            <ac:spMk id="3" creationId="{D9A6AABC-3AF5-0E4A-B822-A6431BF495CE}"/>
          </ac:spMkLst>
        </pc:spChg>
      </pc:sldChg>
      <pc:sldChg chg="del">
        <pc:chgData name="Gary Page" userId="62eb4e3b-c6ae-4fdb-9c62-870c8e90dbf2" providerId="ADAL" clId="{C24DC36D-D9B0-484A-8691-570AC923FB1B}" dt="2022-09-20T15:58:48.436" v="13" actId="2696"/>
        <pc:sldMkLst>
          <pc:docMk/>
          <pc:sldMk cId="3748060431" sldId="285"/>
        </pc:sldMkLst>
      </pc:sldChg>
      <pc:sldChg chg="del">
        <pc:chgData name="Gary Page" userId="62eb4e3b-c6ae-4fdb-9c62-870c8e90dbf2" providerId="ADAL" clId="{C24DC36D-D9B0-484A-8691-570AC923FB1B}" dt="2022-09-20T15:58:50.224" v="14" actId="2696"/>
        <pc:sldMkLst>
          <pc:docMk/>
          <pc:sldMk cId="2646953282" sldId="286"/>
        </pc:sldMkLst>
      </pc:sldChg>
      <pc:sldChg chg="del">
        <pc:chgData name="Gary Page" userId="62eb4e3b-c6ae-4fdb-9c62-870c8e90dbf2" providerId="ADAL" clId="{C24DC36D-D9B0-484A-8691-570AC923FB1B}" dt="2022-09-20T15:58:51.140" v="15" actId="2696"/>
        <pc:sldMkLst>
          <pc:docMk/>
          <pc:sldMk cId="4142033967" sldId="287"/>
        </pc:sldMkLst>
      </pc:sldChg>
      <pc:sldChg chg="del">
        <pc:chgData name="Gary Page" userId="62eb4e3b-c6ae-4fdb-9c62-870c8e90dbf2" providerId="ADAL" clId="{C24DC36D-D9B0-484A-8691-570AC923FB1B}" dt="2022-09-20T15:58:55.867" v="16" actId="2696"/>
        <pc:sldMkLst>
          <pc:docMk/>
          <pc:sldMk cId="3312388829" sldId="288"/>
        </pc:sldMkLst>
      </pc:sldChg>
      <pc:sldChg chg="del">
        <pc:chgData name="Gary Page" userId="62eb4e3b-c6ae-4fdb-9c62-870c8e90dbf2" providerId="ADAL" clId="{C24DC36D-D9B0-484A-8691-570AC923FB1B}" dt="2022-09-20T15:58:57.046" v="17" actId="2696"/>
        <pc:sldMkLst>
          <pc:docMk/>
          <pc:sldMk cId="2056033808" sldId="289"/>
        </pc:sldMkLst>
      </pc:sldChg>
      <pc:sldChg chg="del">
        <pc:chgData name="Gary Page" userId="62eb4e3b-c6ae-4fdb-9c62-870c8e90dbf2" providerId="ADAL" clId="{C24DC36D-D9B0-484A-8691-570AC923FB1B}" dt="2022-09-20T16:04:26.920" v="373" actId="2696"/>
        <pc:sldMkLst>
          <pc:docMk/>
          <pc:sldMk cId="2221091392" sldId="292"/>
        </pc:sldMkLst>
      </pc:sldChg>
      <pc:sldChg chg="del">
        <pc:chgData name="Gary Page" userId="62eb4e3b-c6ae-4fdb-9c62-870c8e90dbf2" providerId="ADAL" clId="{C24DC36D-D9B0-484A-8691-570AC923FB1B}" dt="2022-09-20T16:04:29.728" v="374" actId="2696"/>
        <pc:sldMkLst>
          <pc:docMk/>
          <pc:sldMk cId="2359711002" sldId="293"/>
        </pc:sldMkLst>
      </pc:sldChg>
      <pc:sldChg chg="del">
        <pc:chgData name="Gary Page" userId="62eb4e3b-c6ae-4fdb-9c62-870c8e90dbf2" providerId="ADAL" clId="{C24DC36D-D9B0-484A-8691-570AC923FB1B}" dt="2022-09-20T16:04:30.546" v="375" actId="2696"/>
        <pc:sldMkLst>
          <pc:docMk/>
          <pc:sldMk cId="3623677792" sldId="294"/>
        </pc:sldMkLst>
      </pc:sldChg>
      <pc:sldChg chg="delSp modSp mod">
        <pc:chgData name="Gary Page" userId="62eb4e3b-c6ae-4fdb-9c62-870c8e90dbf2" providerId="ADAL" clId="{C24DC36D-D9B0-484A-8691-570AC923FB1B}" dt="2022-09-20T16:30:02.208" v="799"/>
        <pc:sldMkLst>
          <pc:docMk/>
          <pc:sldMk cId="1865746589" sldId="295"/>
        </pc:sldMkLst>
        <pc:spChg chg="del">
          <ac:chgData name="Gary Page" userId="62eb4e3b-c6ae-4fdb-9c62-870c8e90dbf2" providerId="ADAL" clId="{C24DC36D-D9B0-484A-8691-570AC923FB1B}" dt="2022-09-20T16:30:02.208" v="799"/>
          <ac:spMkLst>
            <pc:docMk/>
            <pc:sldMk cId="1865746589" sldId="295"/>
            <ac:spMk id="3" creationId="{FAECD86C-8572-484B-886C-25496D3A178A}"/>
          </ac:spMkLst>
        </pc:spChg>
        <pc:spChg chg="mod">
          <ac:chgData name="Gary Page" userId="62eb4e3b-c6ae-4fdb-9c62-870c8e90dbf2" providerId="ADAL" clId="{C24DC36D-D9B0-484A-8691-570AC923FB1B}" dt="2022-09-20T16:06:47.973" v="509" actId="20577"/>
          <ac:spMkLst>
            <pc:docMk/>
            <pc:sldMk cId="1865746589" sldId="295"/>
            <ac:spMk id="6" creationId="{BD2BADA8-8668-AE42-B04A-106524F3061F}"/>
          </ac:spMkLst>
        </pc:spChg>
      </pc:sldChg>
      <pc:sldChg chg="addSp delSp modSp new mod modClrScheme chgLayout">
        <pc:chgData name="Gary Page" userId="62eb4e3b-c6ae-4fdb-9c62-870c8e90dbf2" providerId="ADAL" clId="{C24DC36D-D9B0-484A-8691-570AC923FB1B}" dt="2022-09-20T16:30:02.208" v="799"/>
        <pc:sldMkLst>
          <pc:docMk/>
          <pc:sldMk cId="1136462269" sldId="296"/>
        </pc:sldMkLst>
        <pc:spChg chg="del mod">
          <ac:chgData name="Gary Page" userId="62eb4e3b-c6ae-4fdb-9c62-870c8e90dbf2" providerId="ADAL" clId="{C24DC36D-D9B0-484A-8691-570AC923FB1B}" dt="2022-09-20T16:07:21.683" v="525" actId="700"/>
          <ac:spMkLst>
            <pc:docMk/>
            <pc:sldMk cId="1136462269" sldId="296"/>
            <ac:spMk id="2" creationId="{8C29C711-61B2-24AE-2814-B019FF1DAA1F}"/>
          </ac:spMkLst>
        </pc:spChg>
        <pc:spChg chg="del mod ord">
          <ac:chgData name="Gary Page" userId="62eb4e3b-c6ae-4fdb-9c62-870c8e90dbf2" providerId="ADAL" clId="{C24DC36D-D9B0-484A-8691-570AC923FB1B}" dt="2022-09-20T16:30:02.208" v="799"/>
          <ac:spMkLst>
            <pc:docMk/>
            <pc:sldMk cId="1136462269" sldId="296"/>
            <ac:spMk id="3" creationId="{5354953E-16B0-C7D8-0866-CF4543339C65}"/>
          </ac:spMkLst>
        </pc:spChg>
        <pc:spChg chg="mod ord">
          <ac:chgData name="Gary Page" userId="62eb4e3b-c6ae-4fdb-9c62-870c8e90dbf2" providerId="ADAL" clId="{C24DC36D-D9B0-484A-8691-570AC923FB1B}" dt="2022-09-20T16:07:21.683" v="525" actId="700"/>
          <ac:spMkLst>
            <pc:docMk/>
            <pc:sldMk cId="1136462269" sldId="296"/>
            <ac:spMk id="4" creationId="{2651FDD4-6035-972B-8A62-75B9753B45BE}"/>
          </ac:spMkLst>
        </pc:spChg>
        <pc:spChg chg="mod ord">
          <ac:chgData name="Gary Page" userId="62eb4e3b-c6ae-4fdb-9c62-870c8e90dbf2" providerId="ADAL" clId="{C24DC36D-D9B0-484A-8691-570AC923FB1B}" dt="2022-09-20T16:07:21.683" v="525" actId="700"/>
          <ac:spMkLst>
            <pc:docMk/>
            <pc:sldMk cId="1136462269" sldId="296"/>
            <ac:spMk id="5" creationId="{4F4F7443-7177-BB0A-1603-D2D17DA2BD1D}"/>
          </ac:spMkLst>
        </pc:spChg>
        <pc:spChg chg="del">
          <ac:chgData name="Gary Page" userId="62eb4e3b-c6ae-4fdb-9c62-870c8e90dbf2" providerId="ADAL" clId="{C24DC36D-D9B0-484A-8691-570AC923FB1B}" dt="2022-09-20T16:07:21.683" v="525" actId="700"/>
          <ac:spMkLst>
            <pc:docMk/>
            <pc:sldMk cId="1136462269" sldId="296"/>
            <ac:spMk id="6" creationId="{AFD1470F-8568-BA59-89EC-39E3851F24EF}"/>
          </ac:spMkLst>
        </pc:spChg>
        <pc:spChg chg="add mod">
          <ac:chgData name="Gary Page" userId="62eb4e3b-c6ae-4fdb-9c62-870c8e90dbf2" providerId="ADAL" clId="{C24DC36D-D9B0-484A-8691-570AC923FB1B}" dt="2022-09-20T16:07:48.947" v="549" actId="1076"/>
          <ac:spMkLst>
            <pc:docMk/>
            <pc:sldMk cId="1136462269" sldId="296"/>
            <ac:spMk id="7" creationId="{600EFFED-A14D-380B-8E3C-4ADE3F8BBCCD}"/>
          </ac:spMkLst>
        </pc:spChg>
      </pc:sldChg>
      <pc:sldChg chg="addSp delSp modSp new mod modClrScheme chgLayout">
        <pc:chgData name="Gary Page" userId="62eb4e3b-c6ae-4fdb-9c62-870c8e90dbf2" providerId="ADAL" clId="{C24DC36D-D9B0-484A-8691-570AC923FB1B}" dt="2022-09-20T16:30:02.208" v="799"/>
        <pc:sldMkLst>
          <pc:docMk/>
          <pc:sldMk cId="1951452317" sldId="297"/>
        </pc:sldMkLst>
        <pc:spChg chg="del mod ord">
          <ac:chgData name="Gary Page" userId="62eb4e3b-c6ae-4fdb-9c62-870c8e90dbf2" providerId="ADAL" clId="{C24DC36D-D9B0-484A-8691-570AC923FB1B}" dt="2022-09-20T16:30:02.208" v="799"/>
          <ac:spMkLst>
            <pc:docMk/>
            <pc:sldMk cId="1951452317" sldId="297"/>
            <ac:spMk id="2" creationId="{FD586FF9-C124-BABE-2FE5-BBB3C863857B}"/>
          </ac:spMkLst>
        </pc:spChg>
        <pc:spChg chg="mod ord">
          <ac:chgData name="Gary Page" userId="62eb4e3b-c6ae-4fdb-9c62-870c8e90dbf2" providerId="ADAL" clId="{C24DC36D-D9B0-484A-8691-570AC923FB1B}" dt="2022-09-20T16:08:10.056" v="552" actId="700"/>
          <ac:spMkLst>
            <pc:docMk/>
            <pc:sldMk cId="1951452317" sldId="297"/>
            <ac:spMk id="3" creationId="{61F39C37-EE69-A678-E0D9-A68C25A5B5B9}"/>
          </ac:spMkLst>
        </pc:spChg>
        <pc:spChg chg="mod ord">
          <ac:chgData name="Gary Page" userId="62eb4e3b-c6ae-4fdb-9c62-870c8e90dbf2" providerId="ADAL" clId="{C24DC36D-D9B0-484A-8691-570AC923FB1B}" dt="2022-09-20T16:08:10.056" v="552" actId="700"/>
          <ac:spMkLst>
            <pc:docMk/>
            <pc:sldMk cId="1951452317" sldId="297"/>
            <ac:spMk id="4" creationId="{638D5B31-6793-875F-8F9B-4804B6BD0646}"/>
          </ac:spMkLst>
        </pc:spChg>
        <pc:spChg chg="add mod ord">
          <ac:chgData name="Gary Page" userId="62eb4e3b-c6ae-4fdb-9c62-870c8e90dbf2" providerId="ADAL" clId="{C24DC36D-D9B0-484A-8691-570AC923FB1B}" dt="2022-09-20T16:08:20.602" v="575" actId="20577"/>
          <ac:spMkLst>
            <pc:docMk/>
            <pc:sldMk cId="1951452317" sldId="297"/>
            <ac:spMk id="5" creationId="{5DCF5651-9109-7410-7D04-A472C66AF1CC}"/>
          </ac:spMkLst>
        </pc:spChg>
        <pc:spChg chg="add del mod ord">
          <ac:chgData name="Gary Page" userId="62eb4e3b-c6ae-4fdb-9c62-870c8e90dbf2" providerId="ADAL" clId="{C24DC36D-D9B0-484A-8691-570AC923FB1B}" dt="2022-09-20T16:08:25.234" v="576"/>
          <ac:spMkLst>
            <pc:docMk/>
            <pc:sldMk cId="1951452317" sldId="297"/>
            <ac:spMk id="6" creationId="{68AEB30E-D4F7-7462-E9F3-78ECB1F9F121}"/>
          </ac:spMkLst>
        </pc:spChg>
        <pc:picChg chg="add mod modCrop">
          <ac:chgData name="Gary Page" userId="62eb4e3b-c6ae-4fdb-9c62-870c8e90dbf2" providerId="ADAL" clId="{C24DC36D-D9B0-484A-8691-570AC923FB1B}" dt="2022-09-20T16:08:54.050" v="581" actId="1076"/>
          <ac:picMkLst>
            <pc:docMk/>
            <pc:sldMk cId="1951452317" sldId="297"/>
            <ac:picMk id="8" creationId="{41EBF6F2-7EC8-2450-854F-442DC4B38C45}"/>
          </ac:picMkLst>
        </pc:picChg>
      </pc:sldChg>
      <pc:sldChg chg="delSp new del">
        <pc:chgData name="Gary Page" userId="62eb4e3b-c6ae-4fdb-9c62-870c8e90dbf2" providerId="ADAL" clId="{C24DC36D-D9B0-484A-8691-570AC923FB1B}" dt="2022-09-20T16:39:04.969" v="847" actId="2696"/>
        <pc:sldMkLst>
          <pc:docMk/>
          <pc:sldMk cId="2542548255" sldId="298"/>
        </pc:sldMkLst>
        <pc:spChg chg="del">
          <ac:chgData name="Gary Page" userId="62eb4e3b-c6ae-4fdb-9c62-870c8e90dbf2" providerId="ADAL" clId="{C24DC36D-D9B0-484A-8691-570AC923FB1B}" dt="2022-09-20T16:30:02.208" v="799"/>
          <ac:spMkLst>
            <pc:docMk/>
            <pc:sldMk cId="2542548255" sldId="298"/>
            <ac:spMk id="2" creationId="{FF0FE06D-EF4A-A120-C2BC-138B92AD1483}"/>
          </ac:spMkLst>
        </pc:spChg>
      </pc:sldChg>
      <pc:sldChg chg="modSp add del mod">
        <pc:chgData name="Gary Page" userId="62eb4e3b-c6ae-4fdb-9c62-870c8e90dbf2" providerId="ADAL" clId="{C24DC36D-D9B0-484A-8691-570AC923FB1B}" dt="2022-09-20T16:18:38.321" v="677" actId="2696"/>
        <pc:sldMkLst>
          <pc:docMk/>
          <pc:sldMk cId="314571758" sldId="299"/>
        </pc:sldMkLst>
        <pc:spChg chg="mod">
          <ac:chgData name="Gary Page" userId="62eb4e3b-c6ae-4fdb-9c62-870c8e90dbf2" providerId="ADAL" clId="{C24DC36D-D9B0-484A-8691-570AC923FB1B}" dt="2022-09-20T16:10:30.095" v="614" actId="20577"/>
          <ac:spMkLst>
            <pc:docMk/>
            <pc:sldMk cId="314571758" sldId="299"/>
            <ac:spMk id="5" creationId="{5DCF5651-9109-7410-7D04-A472C66AF1CC}"/>
          </ac:spMkLst>
        </pc:spChg>
        <pc:picChg chg="mod">
          <ac:chgData name="Gary Page" userId="62eb4e3b-c6ae-4fdb-9c62-870c8e90dbf2" providerId="ADAL" clId="{C24DC36D-D9B0-484A-8691-570AC923FB1B}" dt="2022-09-20T16:10:12.218" v="583" actId="14826"/>
          <ac:picMkLst>
            <pc:docMk/>
            <pc:sldMk cId="314571758" sldId="299"/>
            <ac:picMk id="8" creationId="{41EBF6F2-7EC8-2450-854F-442DC4B38C45}"/>
          </ac:picMkLst>
        </pc:picChg>
      </pc:sldChg>
      <pc:sldChg chg="delSp modSp add mod">
        <pc:chgData name="Gary Page" userId="62eb4e3b-c6ae-4fdb-9c62-870c8e90dbf2" providerId="ADAL" clId="{C24DC36D-D9B0-484A-8691-570AC923FB1B}" dt="2022-09-20T16:30:02.208" v="799"/>
        <pc:sldMkLst>
          <pc:docMk/>
          <pc:sldMk cId="1556382445" sldId="300"/>
        </pc:sldMkLst>
        <pc:spChg chg="del">
          <ac:chgData name="Gary Page" userId="62eb4e3b-c6ae-4fdb-9c62-870c8e90dbf2" providerId="ADAL" clId="{C24DC36D-D9B0-484A-8691-570AC923FB1B}" dt="2022-09-20T16:30:02.208" v="799"/>
          <ac:spMkLst>
            <pc:docMk/>
            <pc:sldMk cId="1556382445" sldId="300"/>
            <ac:spMk id="2" creationId="{FD586FF9-C124-BABE-2FE5-BBB3C863857B}"/>
          </ac:spMkLst>
        </pc:spChg>
        <pc:spChg chg="mod">
          <ac:chgData name="Gary Page" userId="62eb4e3b-c6ae-4fdb-9c62-870c8e90dbf2" providerId="ADAL" clId="{C24DC36D-D9B0-484A-8691-570AC923FB1B}" dt="2022-09-20T16:17:05.958" v="675" actId="20577"/>
          <ac:spMkLst>
            <pc:docMk/>
            <pc:sldMk cId="1556382445" sldId="300"/>
            <ac:spMk id="5" creationId="{5DCF5651-9109-7410-7D04-A472C66AF1CC}"/>
          </ac:spMkLst>
        </pc:spChg>
        <pc:picChg chg="mod">
          <ac:chgData name="Gary Page" userId="62eb4e3b-c6ae-4fdb-9c62-870c8e90dbf2" providerId="ADAL" clId="{C24DC36D-D9B0-484A-8691-570AC923FB1B}" dt="2022-09-20T16:17:13.838" v="676" actId="14826"/>
          <ac:picMkLst>
            <pc:docMk/>
            <pc:sldMk cId="1556382445" sldId="300"/>
            <ac:picMk id="8" creationId="{41EBF6F2-7EC8-2450-854F-442DC4B38C45}"/>
          </ac:picMkLst>
        </pc:picChg>
      </pc:sldChg>
      <pc:sldChg chg="delSp modSp add mod">
        <pc:chgData name="Gary Page" userId="62eb4e3b-c6ae-4fdb-9c62-870c8e90dbf2" providerId="ADAL" clId="{C24DC36D-D9B0-484A-8691-570AC923FB1B}" dt="2022-09-20T16:30:02.208" v="799"/>
        <pc:sldMkLst>
          <pc:docMk/>
          <pc:sldMk cId="1562538189" sldId="301"/>
        </pc:sldMkLst>
        <pc:spChg chg="del">
          <ac:chgData name="Gary Page" userId="62eb4e3b-c6ae-4fdb-9c62-870c8e90dbf2" providerId="ADAL" clId="{C24DC36D-D9B0-484A-8691-570AC923FB1B}" dt="2022-09-20T16:30:02.208" v="799"/>
          <ac:spMkLst>
            <pc:docMk/>
            <pc:sldMk cId="1562538189" sldId="301"/>
            <ac:spMk id="2" creationId="{FD586FF9-C124-BABE-2FE5-BBB3C863857B}"/>
          </ac:spMkLst>
        </pc:spChg>
        <pc:spChg chg="mod">
          <ac:chgData name="Gary Page" userId="62eb4e3b-c6ae-4fdb-9c62-870c8e90dbf2" providerId="ADAL" clId="{C24DC36D-D9B0-484A-8691-570AC923FB1B}" dt="2022-09-20T16:13:33.188" v="654" actId="20577"/>
          <ac:spMkLst>
            <pc:docMk/>
            <pc:sldMk cId="1562538189" sldId="301"/>
            <ac:spMk id="5" creationId="{5DCF5651-9109-7410-7D04-A472C66AF1CC}"/>
          </ac:spMkLst>
        </pc:spChg>
        <pc:picChg chg="mod">
          <ac:chgData name="Gary Page" userId="62eb4e3b-c6ae-4fdb-9c62-870c8e90dbf2" providerId="ADAL" clId="{C24DC36D-D9B0-484A-8691-570AC923FB1B}" dt="2022-09-20T16:13:42.614" v="655" actId="14826"/>
          <ac:picMkLst>
            <pc:docMk/>
            <pc:sldMk cId="1562538189" sldId="301"/>
            <ac:picMk id="8" creationId="{41EBF6F2-7EC8-2450-854F-442DC4B38C45}"/>
          </ac:picMkLst>
        </pc:picChg>
      </pc:sldChg>
      <pc:sldChg chg="delSp modSp add mod">
        <pc:chgData name="Gary Page" userId="62eb4e3b-c6ae-4fdb-9c62-870c8e90dbf2" providerId="ADAL" clId="{C24DC36D-D9B0-484A-8691-570AC923FB1B}" dt="2022-09-20T16:30:02.208" v="799"/>
        <pc:sldMkLst>
          <pc:docMk/>
          <pc:sldMk cId="2429855930" sldId="302"/>
        </pc:sldMkLst>
        <pc:spChg chg="del">
          <ac:chgData name="Gary Page" userId="62eb4e3b-c6ae-4fdb-9c62-870c8e90dbf2" providerId="ADAL" clId="{C24DC36D-D9B0-484A-8691-570AC923FB1B}" dt="2022-09-20T16:30:02.208" v="799"/>
          <ac:spMkLst>
            <pc:docMk/>
            <pc:sldMk cId="2429855930" sldId="302"/>
            <ac:spMk id="2" creationId="{FD586FF9-C124-BABE-2FE5-BBB3C863857B}"/>
          </ac:spMkLst>
        </pc:spChg>
        <pc:spChg chg="mod">
          <ac:chgData name="Gary Page" userId="62eb4e3b-c6ae-4fdb-9c62-870c8e90dbf2" providerId="ADAL" clId="{C24DC36D-D9B0-484A-8691-570AC923FB1B}" dt="2022-09-20T16:15:11.139" v="659" actId="20577"/>
          <ac:spMkLst>
            <pc:docMk/>
            <pc:sldMk cId="2429855930" sldId="302"/>
            <ac:spMk id="5" creationId="{5DCF5651-9109-7410-7D04-A472C66AF1CC}"/>
          </ac:spMkLst>
        </pc:spChg>
        <pc:picChg chg="mod">
          <ac:chgData name="Gary Page" userId="62eb4e3b-c6ae-4fdb-9c62-870c8e90dbf2" providerId="ADAL" clId="{C24DC36D-D9B0-484A-8691-570AC923FB1B}" dt="2022-09-20T16:15:33.563" v="661" actId="14826"/>
          <ac:picMkLst>
            <pc:docMk/>
            <pc:sldMk cId="2429855930" sldId="302"/>
            <ac:picMk id="8" creationId="{41EBF6F2-7EC8-2450-854F-442DC4B38C45}"/>
          </ac:picMkLst>
        </pc:picChg>
      </pc:sldChg>
      <pc:sldChg chg="addSp delSp modSp new mod">
        <pc:chgData name="Gary Page" userId="62eb4e3b-c6ae-4fdb-9c62-870c8e90dbf2" providerId="ADAL" clId="{C24DC36D-D9B0-484A-8691-570AC923FB1B}" dt="2022-09-20T16:37:35.045" v="803" actId="20577"/>
        <pc:sldMkLst>
          <pc:docMk/>
          <pc:sldMk cId="3003031295" sldId="303"/>
        </pc:sldMkLst>
        <pc:spChg chg="mod">
          <ac:chgData name="Gary Page" userId="62eb4e3b-c6ae-4fdb-9c62-870c8e90dbf2" providerId="ADAL" clId="{C24DC36D-D9B0-484A-8691-570AC923FB1B}" dt="2022-09-20T16:37:35.045" v="803" actId="20577"/>
          <ac:spMkLst>
            <pc:docMk/>
            <pc:sldMk cId="3003031295" sldId="303"/>
            <ac:spMk id="2" creationId="{7E1F6208-E062-17BC-EDF8-E300D4AA7AC5}"/>
          </ac:spMkLst>
        </pc:spChg>
        <pc:spChg chg="del">
          <ac:chgData name="Gary Page" userId="62eb4e3b-c6ae-4fdb-9c62-870c8e90dbf2" providerId="ADAL" clId="{C24DC36D-D9B0-484A-8691-570AC923FB1B}" dt="2022-09-20T16:30:02.208" v="799"/>
          <ac:spMkLst>
            <pc:docMk/>
            <pc:sldMk cId="3003031295" sldId="303"/>
            <ac:spMk id="3" creationId="{46F7B589-AE6D-B76B-89CC-A7F23A967E80}"/>
          </ac:spMkLst>
        </pc:spChg>
        <pc:spChg chg="del">
          <ac:chgData name="Gary Page" userId="62eb4e3b-c6ae-4fdb-9c62-870c8e90dbf2" providerId="ADAL" clId="{C24DC36D-D9B0-484A-8691-570AC923FB1B}" dt="2022-09-20T16:22:57.155" v="711"/>
          <ac:spMkLst>
            <pc:docMk/>
            <pc:sldMk cId="3003031295" sldId="303"/>
            <ac:spMk id="6" creationId="{52932A82-CAC8-63CE-3C42-0D23028AE10B}"/>
          </ac:spMkLst>
        </pc:spChg>
        <pc:spChg chg="add mod">
          <ac:chgData name="Gary Page" userId="62eb4e3b-c6ae-4fdb-9c62-870c8e90dbf2" providerId="ADAL" clId="{C24DC36D-D9B0-484A-8691-570AC923FB1B}" dt="2022-09-20T16:23:54.670" v="733" actId="1076"/>
          <ac:spMkLst>
            <pc:docMk/>
            <pc:sldMk cId="3003031295" sldId="303"/>
            <ac:spMk id="11" creationId="{018992F9-56A4-1D66-8791-CEF1167643EB}"/>
          </ac:spMkLst>
        </pc:spChg>
        <pc:picChg chg="add mod">
          <ac:chgData name="Gary Page" userId="62eb4e3b-c6ae-4fdb-9c62-870c8e90dbf2" providerId="ADAL" clId="{C24DC36D-D9B0-484A-8691-570AC923FB1B}" dt="2022-09-20T16:22:59.507" v="713" actId="962"/>
          <ac:picMkLst>
            <pc:docMk/>
            <pc:sldMk cId="3003031295" sldId="303"/>
            <ac:picMk id="8" creationId="{E8ED11DE-1A5A-5720-D1EE-817F66BC79A5}"/>
          </ac:picMkLst>
        </pc:picChg>
        <pc:picChg chg="add mod">
          <ac:chgData name="Gary Page" userId="62eb4e3b-c6ae-4fdb-9c62-870c8e90dbf2" providerId="ADAL" clId="{C24DC36D-D9B0-484A-8691-570AC923FB1B}" dt="2022-09-20T16:23:43.768" v="721" actId="1076"/>
          <ac:picMkLst>
            <pc:docMk/>
            <pc:sldMk cId="3003031295" sldId="303"/>
            <ac:picMk id="10" creationId="{21729BDF-D8B1-4705-77DC-CAB59D6C28E9}"/>
          </ac:picMkLst>
        </pc:picChg>
      </pc:sldChg>
      <pc:sldChg chg="delSp modSp add mod">
        <pc:chgData name="Gary Page" userId="62eb4e3b-c6ae-4fdb-9c62-870c8e90dbf2" providerId="ADAL" clId="{C24DC36D-D9B0-484A-8691-570AC923FB1B}" dt="2022-09-20T16:37:43.448" v="807" actId="20577"/>
        <pc:sldMkLst>
          <pc:docMk/>
          <pc:sldMk cId="254716471" sldId="304"/>
        </pc:sldMkLst>
        <pc:spChg chg="mod">
          <ac:chgData name="Gary Page" userId="62eb4e3b-c6ae-4fdb-9c62-870c8e90dbf2" providerId="ADAL" clId="{C24DC36D-D9B0-484A-8691-570AC923FB1B}" dt="2022-09-20T16:37:43.448" v="807" actId="20577"/>
          <ac:spMkLst>
            <pc:docMk/>
            <pc:sldMk cId="254716471" sldId="304"/>
            <ac:spMk id="2" creationId="{7E1F6208-E062-17BC-EDF8-E300D4AA7AC5}"/>
          </ac:spMkLst>
        </pc:spChg>
        <pc:spChg chg="del">
          <ac:chgData name="Gary Page" userId="62eb4e3b-c6ae-4fdb-9c62-870c8e90dbf2" providerId="ADAL" clId="{C24DC36D-D9B0-484A-8691-570AC923FB1B}" dt="2022-09-20T16:30:02.208" v="799"/>
          <ac:spMkLst>
            <pc:docMk/>
            <pc:sldMk cId="254716471" sldId="304"/>
            <ac:spMk id="3" creationId="{46F7B589-AE6D-B76B-89CC-A7F23A967E80}"/>
          </ac:spMkLst>
        </pc:spChg>
        <pc:picChg chg="mod">
          <ac:chgData name="Gary Page" userId="62eb4e3b-c6ae-4fdb-9c62-870c8e90dbf2" providerId="ADAL" clId="{C24DC36D-D9B0-484A-8691-570AC923FB1B}" dt="2022-09-20T16:25:28.125" v="746" actId="14826"/>
          <ac:picMkLst>
            <pc:docMk/>
            <pc:sldMk cId="254716471" sldId="304"/>
            <ac:picMk id="8" creationId="{E8ED11DE-1A5A-5720-D1EE-817F66BC79A5}"/>
          </ac:picMkLst>
        </pc:picChg>
      </pc:sldChg>
      <pc:sldChg chg="delSp modSp add mod">
        <pc:chgData name="Gary Page" userId="62eb4e3b-c6ae-4fdb-9c62-870c8e90dbf2" providerId="ADAL" clId="{C24DC36D-D9B0-484A-8691-570AC923FB1B}" dt="2022-09-20T16:37:53.824" v="815" actId="20577"/>
        <pc:sldMkLst>
          <pc:docMk/>
          <pc:sldMk cId="3119477627" sldId="305"/>
        </pc:sldMkLst>
        <pc:spChg chg="mod">
          <ac:chgData name="Gary Page" userId="62eb4e3b-c6ae-4fdb-9c62-870c8e90dbf2" providerId="ADAL" clId="{C24DC36D-D9B0-484A-8691-570AC923FB1B}" dt="2022-09-20T16:37:53.824" v="815" actId="20577"/>
          <ac:spMkLst>
            <pc:docMk/>
            <pc:sldMk cId="3119477627" sldId="305"/>
            <ac:spMk id="2" creationId="{7E1F6208-E062-17BC-EDF8-E300D4AA7AC5}"/>
          </ac:spMkLst>
        </pc:spChg>
        <pc:spChg chg="del">
          <ac:chgData name="Gary Page" userId="62eb4e3b-c6ae-4fdb-9c62-870c8e90dbf2" providerId="ADAL" clId="{C24DC36D-D9B0-484A-8691-570AC923FB1B}" dt="2022-09-20T16:30:02.208" v="799"/>
          <ac:spMkLst>
            <pc:docMk/>
            <pc:sldMk cId="3119477627" sldId="305"/>
            <ac:spMk id="3" creationId="{46F7B589-AE6D-B76B-89CC-A7F23A967E80}"/>
          </ac:spMkLst>
        </pc:spChg>
        <pc:picChg chg="mod">
          <ac:chgData name="Gary Page" userId="62eb4e3b-c6ae-4fdb-9c62-870c8e90dbf2" providerId="ADAL" clId="{C24DC36D-D9B0-484A-8691-570AC923FB1B}" dt="2022-09-20T16:28:22.530" v="754" actId="14826"/>
          <ac:picMkLst>
            <pc:docMk/>
            <pc:sldMk cId="3119477627" sldId="305"/>
            <ac:picMk id="8" creationId="{E8ED11DE-1A5A-5720-D1EE-817F66BC79A5}"/>
          </ac:picMkLst>
        </pc:picChg>
      </pc:sldChg>
      <pc:sldChg chg="addSp modSp new del mod modClrScheme chgLayout">
        <pc:chgData name="Gary Page" userId="62eb4e3b-c6ae-4fdb-9c62-870c8e90dbf2" providerId="ADAL" clId="{C24DC36D-D9B0-484A-8691-570AC923FB1B}" dt="2022-09-20T16:39:07.083" v="848" actId="2696"/>
        <pc:sldMkLst>
          <pc:docMk/>
          <pc:sldMk cId="2660478019" sldId="306"/>
        </pc:sldMkLst>
        <pc:spChg chg="mod ord">
          <ac:chgData name="Gary Page" userId="62eb4e3b-c6ae-4fdb-9c62-870c8e90dbf2" providerId="ADAL" clId="{C24DC36D-D9B0-484A-8691-570AC923FB1B}" dt="2022-09-20T16:38:36.418" v="817" actId="700"/>
          <ac:spMkLst>
            <pc:docMk/>
            <pc:sldMk cId="2660478019" sldId="306"/>
            <ac:spMk id="2" creationId="{F64D7C49-9A77-9718-7178-618F81213168}"/>
          </ac:spMkLst>
        </pc:spChg>
        <pc:spChg chg="mod ord">
          <ac:chgData name="Gary Page" userId="62eb4e3b-c6ae-4fdb-9c62-870c8e90dbf2" providerId="ADAL" clId="{C24DC36D-D9B0-484A-8691-570AC923FB1B}" dt="2022-09-20T16:38:36.418" v="817" actId="700"/>
          <ac:spMkLst>
            <pc:docMk/>
            <pc:sldMk cId="2660478019" sldId="306"/>
            <ac:spMk id="3" creationId="{3100B6EB-CE3A-079F-84A1-B17CA97ADE09}"/>
          </ac:spMkLst>
        </pc:spChg>
        <pc:spChg chg="add mod ord">
          <ac:chgData name="Gary Page" userId="62eb4e3b-c6ae-4fdb-9c62-870c8e90dbf2" providerId="ADAL" clId="{C24DC36D-D9B0-484A-8691-570AC923FB1B}" dt="2022-09-20T16:38:36.418" v="817" actId="700"/>
          <ac:spMkLst>
            <pc:docMk/>
            <pc:sldMk cId="2660478019" sldId="306"/>
            <ac:spMk id="4" creationId="{52D1EA74-6BF9-8F78-C684-FA45FEB3F3C3}"/>
          </ac:spMkLst>
        </pc:spChg>
        <pc:spChg chg="add mod ord">
          <ac:chgData name="Gary Page" userId="62eb4e3b-c6ae-4fdb-9c62-870c8e90dbf2" providerId="ADAL" clId="{C24DC36D-D9B0-484A-8691-570AC923FB1B}" dt="2022-09-20T16:38:36.418" v="817" actId="700"/>
          <ac:spMkLst>
            <pc:docMk/>
            <pc:sldMk cId="2660478019" sldId="306"/>
            <ac:spMk id="5" creationId="{D5C25F26-AB51-F3CA-BF3B-FD6EC8FED7A2}"/>
          </ac:spMkLst>
        </pc:spChg>
      </pc:sldChg>
      <pc:sldChg chg="add del">
        <pc:chgData name="Gary Page" userId="62eb4e3b-c6ae-4fdb-9c62-870c8e90dbf2" providerId="ADAL" clId="{C24DC36D-D9B0-484A-8691-570AC923FB1B}" dt="2022-09-20T16:28:13.261" v="753" actId="2696"/>
        <pc:sldMkLst>
          <pc:docMk/>
          <pc:sldMk cId="3053363383" sldId="306"/>
        </pc:sldMkLst>
      </pc:sldChg>
      <pc:sldChg chg="modSp add mod">
        <pc:chgData name="Gary Page" userId="62eb4e3b-c6ae-4fdb-9c62-870c8e90dbf2" providerId="ADAL" clId="{C24DC36D-D9B0-484A-8691-570AC923FB1B}" dt="2022-09-20T16:39:02.580" v="846" actId="20577"/>
        <pc:sldMkLst>
          <pc:docMk/>
          <pc:sldMk cId="1097750418" sldId="307"/>
        </pc:sldMkLst>
        <pc:spChg chg="mod">
          <ac:chgData name="Gary Page" userId="62eb4e3b-c6ae-4fdb-9c62-870c8e90dbf2" providerId="ADAL" clId="{C24DC36D-D9B0-484A-8691-570AC923FB1B}" dt="2022-09-20T16:39:02.580" v="846" actId="20577"/>
          <ac:spMkLst>
            <pc:docMk/>
            <pc:sldMk cId="1097750418" sldId="307"/>
            <ac:spMk id="7" creationId="{600EFFED-A14D-380B-8E3C-4ADE3F8BBCCD}"/>
          </ac:spMkLst>
        </pc:spChg>
      </pc:sldChg>
      <pc:sldChg chg="addSp modSp new mod modClrScheme chgLayout">
        <pc:chgData name="Gary Page" userId="62eb4e3b-c6ae-4fdb-9c62-870c8e90dbf2" providerId="ADAL" clId="{C24DC36D-D9B0-484A-8691-570AC923FB1B}" dt="2022-09-21T06:56:30.766" v="1149" actId="20577"/>
        <pc:sldMkLst>
          <pc:docMk/>
          <pc:sldMk cId="2430899227" sldId="308"/>
        </pc:sldMkLst>
        <pc:spChg chg="mod ord">
          <ac:chgData name="Gary Page" userId="62eb4e3b-c6ae-4fdb-9c62-870c8e90dbf2" providerId="ADAL" clId="{C24DC36D-D9B0-484A-8691-570AC923FB1B}" dt="2022-09-21T06:51:44.957" v="850" actId="700"/>
          <ac:spMkLst>
            <pc:docMk/>
            <pc:sldMk cId="2430899227" sldId="308"/>
            <ac:spMk id="2" creationId="{EC54099A-0C54-7160-7A71-E3B3D39B2644}"/>
          </ac:spMkLst>
        </pc:spChg>
        <pc:spChg chg="mod ord">
          <ac:chgData name="Gary Page" userId="62eb4e3b-c6ae-4fdb-9c62-870c8e90dbf2" providerId="ADAL" clId="{C24DC36D-D9B0-484A-8691-570AC923FB1B}" dt="2022-09-21T06:51:44.957" v="850" actId="700"/>
          <ac:spMkLst>
            <pc:docMk/>
            <pc:sldMk cId="2430899227" sldId="308"/>
            <ac:spMk id="3" creationId="{54B78B51-A78A-E92F-91E8-44D2119CF9B6}"/>
          </ac:spMkLst>
        </pc:spChg>
        <pc:spChg chg="add mod ord">
          <ac:chgData name="Gary Page" userId="62eb4e3b-c6ae-4fdb-9c62-870c8e90dbf2" providerId="ADAL" clId="{C24DC36D-D9B0-484A-8691-570AC923FB1B}" dt="2022-09-21T06:51:48.833" v="863" actId="20577"/>
          <ac:spMkLst>
            <pc:docMk/>
            <pc:sldMk cId="2430899227" sldId="308"/>
            <ac:spMk id="4" creationId="{696D5BE9-B452-9561-85C6-E088595F3818}"/>
          </ac:spMkLst>
        </pc:spChg>
        <pc:spChg chg="add mod ord">
          <ac:chgData name="Gary Page" userId="62eb4e3b-c6ae-4fdb-9c62-870c8e90dbf2" providerId="ADAL" clId="{C24DC36D-D9B0-484A-8691-570AC923FB1B}" dt="2022-09-21T06:56:30.766" v="1149" actId="20577"/>
          <ac:spMkLst>
            <pc:docMk/>
            <pc:sldMk cId="2430899227" sldId="308"/>
            <ac:spMk id="5" creationId="{3663E621-D882-B26D-4958-24420F1985AC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F3C1C13-43AC-5941-B6AF-6AAE79A6BF09}" type="datetimeFigureOut">
              <a:rPr lang="en-US" smtClean="0"/>
              <a:pPr/>
              <a:t>11/29/22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C8767F1-9B36-8242-8729-3F076392DCC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0286305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18E3A12-A8A3-DB40-8139-4F78EA759BAA}" type="datetimeFigureOut">
              <a:rPr lang="en-US" smtClean="0"/>
              <a:pPr/>
              <a:t>11/29/22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7FED80C-3AC3-7844-9CD2-844D0747CAF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520127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FED80C-3AC3-7844-9CD2-844D0747CAF0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69810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1638300" y="2433673"/>
            <a:ext cx="9144000" cy="1614457"/>
          </a:xfrm>
        </p:spPr>
        <p:txBody>
          <a:bodyPr anchor="t" anchorCtr="0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kumimoji="0" lang="en-GB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625600" y="4521200"/>
            <a:ext cx="9144000" cy="113665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GB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8534400" y="6355080"/>
            <a:ext cx="3048000" cy="365760"/>
          </a:xfrm>
        </p:spPr>
        <p:txBody>
          <a:bodyPr/>
          <a:lstStyle>
            <a:lvl1pPr>
              <a:defRPr sz="1400"/>
            </a:lvl1pPr>
          </a:lstStyle>
          <a:p>
            <a:r>
              <a:rPr lang="en-GB"/>
              <a:t>March 2022</a:t>
            </a:r>
            <a:endParaRPr lang="en-US" dirty="0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3864864" y="6355080"/>
            <a:ext cx="4632960" cy="365760"/>
          </a:xfrm>
        </p:spPr>
        <p:txBody>
          <a:bodyPr/>
          <a:lstStyle/>
          <a:p>
            <a:r>
              <a:rPr lang="en-US"/>
              <a:t>3rd Automotive CFD Workshop</a:t>
            </a:r>
            <a:endParaRPr lang="en-US" dirty="0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1621536" y="6355080"/>
            <a:ext cx="1625600" cy="365760"/>
          </a:xfrm>
        </p:spPr>
        <p:txBody>
          <a:bodyPr/>
          <a:lstStyle/>
          <a:p>
            <a:fld id="{A6BB6C11-3034-1C44-A7F5-71A77DE60C8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1" name="Rectangle 20"/>
          <p:cNvSpPr/>
          <p:nvPr/>
        </p:nvSpPr>
        <p:spPr>
          <a:xfrm>
            <a:off x="1219200" y="2243538"/>
            <a:ext cx="9753600" cy="1856022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33" name="Rectangle 32"/>
          <p:cNvSpPr/>
          <p:nvPr/>
        </p:nvSpPr>
        <p:spPr>
          <a:xfrm>
            <a:off x="1219200" y="4334938"/>
            <a:ext cx="9753600" cy="1399117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22" name="Rectangle 21"/>
          <p:cNvSpPr/>
          <p:nvPr/>
        </p:nvSpPr>
        <p:spPr>
          <a:xfrm>
            <a:off x="1219200" y="2243543"/>
            <a:ext cx="304800" cy="1856021"/>
          </a:xfrm>
          <a:prstGeom prst="rect">
            <a:avLst/>
          </a:prstGeom>
          <a:solidFill>
            <a:srgbClr val="300659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32" name="Rectangle 31"/>
          <p:cNvSpPr/>
          <p:nvPr/>
        </p:nvSpPr>
        <p:spPr>
          <a:xfrm>
            <a:off x="1219200" y="4334938"/>
            <a:ext cx="304800" cy="1399117"/>
          </a:xfrm>
          <a:prstGeom prst="rect">
            <a:avLst/>
          </a:prstGeom>
          <a:solidFill>
            <a:srgbClr val="BB004D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834BBF45-179C-9C46-A387-786EEB98004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66896" y="6294661"/>
            <a:ext cx="1561352" cy="563339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GB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GB"/>
              <a:t>Click to edit Master text styles</a:t>
            </a:r>
          </a:p>
          <a:p>
            <a:pPr lvl="1" eaLnBrk="1" latinLnBrk="0" hangingPunct="1"/>
            <a:r>
              <a:rPr lang="en-GB"/>
              <a:t>Second level</a:t>
            </a:r>
          </a:p>
          <a:p>
            <a:pPr lvl="2" eaLnBrk="1" latinLnBrk="0" hangingPunct="1"/>
            <a:r>
              <a:rPr lang="en-GB"/>
              <a:t>Third level</a:t>
            </a:r>
          </a:p>
          <a:p>
            <a:pPr lvl="3" eaLnBrk="1" latinLnBrk="0" hangingPunct="1"/>
            <a:r>
              <a:rPr lang="en-GB"/>
              <a:t>Fourth level</a:t>
            </a:r>
          </a:p>
          <a:p>
            <a:pPr lvl="4" eaLnBrk="1" latinLnBrk="0" hangingPunct="1"/>
            <a:r>
              <a:rPr lang="en-GB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GB"/>
              <a:t>March 2022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3rd Automotive CFD Workshop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BB6C11-3034-1C44-A7F5-71A77DE60C8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43"/>
            <a:ext cx="2743200" cy="5851525"/>
          </a:xfrm>
        </p:spPr>
        <p:txBody>
          <a:bodyPr vert="eaVert"/>
          <a:lstStyle/>
          <a:p>
            <a:r>
              <a:rPr kumimoji="0" lang="en-GB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43"/>
            <a:ext cx="8026400" cy="5851525"/>
          </a:xfrm>
        </p:spPr>
        <p:txBody>
          <a:bodyPr vert="eaVert"/>
          <a:lstStyle/>
          <a:p>
            <a:pPr lvl="0" eaLnBrk="1" latinLnBrk="0" hangingPunct="1"/>
            <a:r>
              <a:rPr lang="en-GB"/>
              <a:t>Click to edit Master text styles</a:t>
            </a:r>
          </a:p>
          <a:p>
            <a:pPr lvl="1" eaLnBrk="1" latinLnBrk="0" hangingPunct="1"/>
            <a:r>
              <a:rPr lang="en-GB"/>
              <a:t>Second level</a:t>
            </a:r>
          </a:p>
          <a:p>
            <a:pPr lvl="2" eaLnBrk="1" latinLnBrk="0" hangingPunct="1"/>
            <a:r>
              <a:rPr lang="en-GB"/>
              <a:t>Third level</a:t>
            </a:r>
          </a:p>
          <a:p>
            <a:pPr lvl="3" eaLnBrk="1" latinLnBrk="0" hangingPunct="1"/>
            <a:r>
              <a:rPr lang="en-GB"/>
              <a:t>Fourth level</a:t>
            </a:r>
          </a:p>
          <a:p>
            <a:pPr lvl="4" eaLnBrk="1" latinLnBrk="0" hangingPunct="1"/>
            <a:r>
              <a:rPr lang="en-GB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GB"/>
              <a:t>March 2022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3rd Automotive CFD Workshop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BB6C11-3034-1C44-A7F5-71A77DE60C8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609600" y="6353175"/>
            <a:ext cx="109728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sz="1800"/>
          </a:p>
        </p:txBody>
      </p:sp>
      <p:sp>
        <p:nvSpPr>
          <p:cNvPr id="8" name="Isosceles Triangle 7"/>
          <p:cNvSpPr>
            <a:spLocks noChangeAspect="1"/>
          </p:cNvSpPr>
          <p:nvPr/>
        </p:nvSpPr>
        <p:spPr>
          <a:xfrm rot="5400000">
            <a:off x="590612" y="6447425"/>
            <a:ext cx="190849" cy="160419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 rot="5400000">
            <a:off x="5814836" y="3201952"/>
            <a:ext cx="585216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sz="1800"/>
          </a:p>
        </p:txBody>
      </p:sp>
    </p:spTree>
  </p:cSld>
  <p:clrMapOvr>
    <a:masterClrMapping/>
  </p:clrMapOvr>
  <p:transition spd="slow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GB"/>
              <a:t>Click to edit Master 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GB"/>
              <a:t>March 2022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3rd Automotive CFD Workshop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BB6C11-3034-1C44-A7F5-71A77DE60C8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609600" y="1219200"/>
            <a:ext cx="10972800" cy="4937760"/>
          </a:xfrm>
        </p:spPr>
        <p:txBody>
          <a:bodyPr/>
          <a:lstStyle/>
          <a:p>
            <a:pPr lvl="0" eaLnBrk="1" latinLnBrk="0" hangingPunct="1"/>
            <a:r>
              <a:rPr lang="en-GB" dirty="0"/>
              <a:t>Click to edit Master text styles</a:t>
            </a:r>
          </a:p>
          <a:p>
            <a:pPr lvl="1" eaLnBrk="1" latinLnBrk="0" hangingPunct="1"/>
            <a:r>
              <a:rPr lang="en-GB" dirty="0"/>
              <a:t>Second level</a:t>
            </a:r>
          </a:p>
          <a:p>
            <a:pPr lvl="2" eaLnBrk="1" latinLnBrk="0" hangingPunct="1"/>
            <a:r>
              <a:rPr lang="en-GB" dirty="0"/>
              <a:t>Third level</a:t>
            </a:r>
          </a:p>
          <a:p>
            <a:pPr lvl="3" eaLnBrk="1" latinLnBrk="0" hangingPunct="1"/>
            <a:r>
              <a:rPr lang="en-GB" dirty="0"/>
              <a:t>Fourth level</a:t>
            </a:r>
          </a:p>
          <a:p>
            <a:pPr lvl="4" eaLnBrk="1" latinLnBrk="0" hangingPunct="1"/>
            <a:r>
              <a:rPr lang="en-GB" dirty="0"/>
              <a:t>Fifth level</a:t>
            </a:r>
            <a:endParaRPr kumimoji="0" lang="en-US" dirty="0"/>
          </a:p>
        </p:txBody>
      </p:sp>
    </p:spTree>
  </p:cSld>
  <p:clrMapOvr>
    <a:masterClrMapping/>
  </p:clrMapOvr>
  <p:transition spd="slow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25600" y="2971800"/>
            <a:ext cx="9144000" cy="1066800"/>
          </a:xfrm>
        </p:spPr>
        <p:txBody>
          <a:bodyPr anchor="t" anchorCtr="0"/>
          <a:lstStyle>
            <a:lvl1pPr algn="r">
              <a:buNone/>
              <a:defRPr sz="3200" b="0" cap="none" baseline="0"/>
            </a:lvl1pPr>
          </a:lstStyle>
          <a:p>
            <a:r>
              <a:rPr kumimoji="0" lang="en-GB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27200" y="4267200"/>
            <a:ext cx="9042400" cy="1143000"/>
          </a:xfrm>
        </p:spPr>
        <p:txBody>
          <a:bodyPr anchor="t" anchorCtr="0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GB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534400" y="6355080"/>
            <a:ext cx="3048000" cy="365760"/>
          </a:xfrm>
        </p:spPr>
        <p:txBody>
          <a:bodyPr/>
          <a:lstStyle/>
          <a:p>
            <a:r>
              <a:rPr lang="en-GB"/>
              <a:t>March 2022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864864" y="6355080"/>
            <a:ext cx="4632960" cy="365760"/>
          </a:xfrm>
        </p:spPr>
        <p:txBody>
          <a:bodyPr/>
          <a:lstStyle/>
          <a:p>
            <a:r>
              <a:rPr lang="en-US"/>
              <a:t>3rd Automotive CFD Workshop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426464" y="6355080"/>
            <a:ext cx="2027936" cy="365760"/>
          </a:xfrm>
        </p:spPr>
        <p:txBody>
          <a:bodyPr/>
          <a:lstStyle/>
          <a:p>
            <a:fld id="{AF94E285-444D-4C0C-8BFA-BDB311F86A9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1219200" y="2819400"/>
            <a:ext cx="97536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8" name="Rectangle 7"/>
          <p:cNvSpPr/>
          <p:nvPr/>
        </p:nvSpPr>
        <p:spPr>
          <a:xfrm>
            <a:off x="1219200" y="2819400"/>
            <a:ext cx="3048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28600"/>
            <a:ext cx="10972800" cy="914400"/>
          </a:xfrm>
        </p:spPr>
        <p:txBody>
          <a:bodyPr/>
          <a:lstStyle/>
          <a:p>
            <a:r>
              <a:rPr kumimoji="0" lang="en-GB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GB"/>
              <a:t>March 2022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3rd Automotive CFD Workshop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BB6C11-3034-1C44-A7F5-71A77DE60C8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609600" y="1219200"/>
            <a:ext cx="5388864" cy="4937760"/>
          </a:xfrm>
        </p:spPr>
        <p:txBody>
          <a:bodyPr/>
          <a:lstStyle/>
          <a:p>
            <a:pPr lvl="0" eaLnBrk="1" latinLnBrk="0" hangingPunct="1"/>
            <a:r>
              <a:rPr lang="en-GB"/>
              <a:t>Click to edit Master text styles</a:t>
            </a:r>
          </a:p>
          <a:p>
            <a:pPr lvl="1" eaLnBrk="1" latinLnBrk="0" hangingPunct="1"/>
            <a:r>
              <a:rPr lang="en-GB"/>
              <a:t>Second level</a:t>
            </a:r>
          </a:p>
          <a:p>
            <a:pPr lvl="2" eaLnBrk="1" latinLnBrk="0" hangingPunct="1"/>
            <a:r>
              <a:rPr lang="en-GB"/>
              <a:t>Third level</a:t>
            </a:r>
          </a:p>
          <a:p>
            <a:pPr lvl="3" eaLnBrk="1" latinLnBrk="0" hangingPunct="1"/>
            <a:r>
              <a:rPr lang="en-GB"/>
              <a:t>Fourth level</a:t>
            </a:r>
          </a:p>
          <a:p>
            <a:pPr lvl="4" eaLnBrk="1" latinLnBrk="0" hangingPunct="1"/>
            <a:r>
              <a:rPr lang="en-GB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6176264" y="1216152"/>
            <a:ext cx="5388864" cy="4937760"/>
          </a:xfrm>
        </p:spPr>
        <p:txBody>
          <a:bodyPr/>
          <a:lstStyle/>
          <a:p>
            <a:pPr lvl="0" eaLnBrk="1" latinLnBrk="0" hangingPunct="1"/>
            <a:r>
              <a:rPr lang="en-GB"/>
              <a:t>Click to edit Master text styles</a:t>
            </a:r>
          </a:p>
          <a:p>
            <a:pPr lvl="1" eaLnBrk="1" latinLnBrk="0" hangingPunct="1"/>
            <a:r>
              <a:rPr lang="en-GB"/>
              <a:t>Second level</a:t>
            </a:r>
          </a:p>
          <a:p>
            <a:pPr lvl="2" eaLnBrk="1" latinLnBrk="0" hangingPunct="1"/>
            <a:r>
              <a:rPr lang="en-GB"/>
              <a:t>Third level</a:t>
            </a:r>
          </a:p>
          <a:p>
            <a:pPr lvl="3" eaLnBrk="1" latinLnBrk="0" hangingPunct="1"/>
            <a:r>
              <a:rPr lang="en-GB"/>
              <a:t>Fourth level</a:t>
            </a:r>
          </a:p>
          <a:p>
            <a:pPr lvl="4" eaLnBrk="1" latinLnBrk="0" hangingPunct="1"/>
            <a:r>
              <a:rPr lang="en-GB"/>
              <a:t>Fifth level</a:t>
            </a:r>
            <a:endParaRPr kumimoji="0" lang="en-US"/>
          </a:p>
        </p:txBody>
      </p:sp>
    </p:spTree>
  </p:cSld>
  <p:clrMapOvr>
    <a:masterClrMapping/>
  </p:clrMapOvr>
  <p:transition spd="slow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28600"/>
            <a:ext cx="10972800" cy="9144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GB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285875"/>
            <a:ext cx="5386917" cy="685800"/>
          </a:xfrm>
          <a:noFill/>
          <a:ln>
            <a:noFill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GB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6197604" y="1295400"/>
            <a:ext cx="5389033" cy="685800"/>
          </a:xfrm>
          <a:noFill/>
          <a:ln>
            <a:noFill/>
          </a:ln>
        </p:spPr>
        <p:txBody>
          <a:bodyPr lIns="91440" anchor="b" anchorCtr="0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GB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GB"/>
              <a:t>March 2022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3rd Automotive CFD Workshop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BB6C11-3034-1C44-A7F5-71A77DE60C8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609600" y="2133600"/>
            <a:ext cx="5384800" cy="4038600"/>
          </a:xfrm>
        </p:spPr>
        <p:txBody>
          <a:bodyPr/>
          <a:lstStyle/>
          <a:p>
            <a:pPr lvl="0" eaLnBrk="1" latinLnBrk="0" hangingPunct="1"/>
            <a:r>
              <a:rPr lang="en-GB"/>
              <a:t>Click to edit Master text styles</a:t>
            </a:r>
          </a:p>
          <a:p>
            <a:pPr lvl="1" eaLnBrk="1" latinLnBrk="0" hangingPunct="1"/>
            <a:r>
              <a:rPr lang="en-GB"/>
              <a:t>Second level</a:t>
            </a:r>
          </a:p>
          <a:p>
            <a:pPr lvl="2" eaLnBrk="1" latinLnBrk="0" hangingPunct="1"/>
            <a:r>
              <a:rPr lang="en-GB"/>
              <a:t>Third level</a:t>
            </a:r>
          </a:p>
          <a:p>
            <a:pPr lvl="3" eaLnBrk="1" latinLnBrk="0" hangingPunct="1"/>
            <a:r>
              <a:rPr lang="en-GB"/>
              <a:t>Fourth level</a:t>
            </a:r>
          </a:p>
          <a:p>
            <a:pPr lvl="4" eaLnBrk="1" latinLnBrk="0" hangingPunct="1"/>
            <a:r>
              <a:rPr lang="en-GB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6197600" y="2133600"/>
            <a:ext cx="5384800" cy="4038600"/>
          </a:xfrm>
        </p:spPr>
        <p:txBody>
          <a:bodyPr/>
          <a:lstStyle/>
          <a:p>
            <a:pPr lvl="0" eaLnBrk="1" latinLnBrk="0" hangingPunct="1"/>
            <a:r>
              <a:rPr lang="en-GB"/>
              <a:t>Click to edit Master text styles</a:t>
            </a:r>
          </a:p>
          <a:p>
            <a:pPr lvl="1" eaLnBrk="1" latinLnBrk="0" hangingPunct="1"/>
            <a:r>
              <a:rPr lang="en-GB"/>
              <a:t>Second level</a:t>
            </a:r>
          </a:p>
          <a:p>
            <a:pPr lvl="2" eaLnBrk="1" latinLnBrk="0" hangingPunct="1"/>
            <a:r>
              <a:rPr lang="en-GB"/>
              <a:t>Third level</a:t>
            </a:r>
          </a:p>
          <a:p>
            <a:pPr lvl="3" eaLnBrk="1" latinLnBrk="0" hangingPunct="1"/>
            <a:r>
              <a:rPr lang="en-GB"/>
              <a:t>Fourth level</a:t>
            </a:r>
          </a:p>
          <a:p>
            <a:pPr lvl="4" eaLnBrk="1" latinLnBrk="0" hangingPunct="1"/>
            <a:r>
              <a:rPr lang="en-GB"/>
              <a:t>Fifth level</a:t>
            </a:r>
            <a:endParaRPr kumimoji="0" lang="en-US"/>
          </a:p>
        </p:txBody>
      </p:sp>
    </p:spTree>
  </p:cSld>
  <p:clrMapOvr>
    <a:masterClrMapping/>
  </p:clrMapOvr>
  <p:transition spd="slow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28600"/>
            <a:ext cx="10972800" cy="914400"/>
          </a:xfrm>
        </p:spPr>
        <p:txBody>
          <a:bodyPr/>
          <a:lstStyle/>
          <a:p>
            <a:r>
              <a:rPr kumimoji="0" lang="en-GB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GB"/>
              <a:t>March 2022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3rd Automotive CFD Workshop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BB6C11-3034-1C44-A7F5-71A77DE60C8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Isosceles Triangle 5"/>
          <p:cNvSpPr>
            <a:spLocks noChangeAspect="1"/>
          </p:cNvSpPr>
          <p:nvPr/>
        </p:nvSpPr>
        <p:spPr>
          <a:xfrm rot="5400000">
            <a:off x="590612" y="6447425"/>
            <a:ext cx="190849" cy="160419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/>
          </a:p>
        </p:txBody>
      </p:sp>
    </p:spTree>
  </p:cSld>
  <p:clrMapOvr>
    <a:masterClrMapping/>
  </p:clrMapOvr>
  <p:transition spd="slow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GB"/>
              <a:t>March 2022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3rd Automotive CFD Workshop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BB6C11-3034-1C44-A7F5-71A77DE60C8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Straight Connector 4"/>
          <p:cNvSpPr>
            <a:spLocks noChangeShapeType="1"/>
          </p:cNvSpPr>
          <p:nvPr/>
        </p:nvSpPr>
        <p:spPr bwMode="auto">
          <a:xfrm>
            <a:off x="609600" y="6353175"/>
            <a:ext cx="109728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sz="1800"/>
          </a:p>
        </p:txBody>
      </p:sp>
      <p:sp>
        <p:nvSpPr>
          <p:cNvPr id="6" name="Isosceles Triangle 5"/>
          <p:cNvSpPr>
            <a:spLocks noChangeAspect="1"/>
          </p:cNvSpPr>
          <p:nvPr/>
        </p:nvSpPr>
        <p:spPr>
          <a:xfrm rot="5400000">
            <a:off x="590612" y="6447425"/>
            <a:ext cx="190849" cy="160419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/>
          </a:p>
        </p:txBody>
      </p:sp>
    </p:spTree>
  </p:cSld>
  <p:clrMapOvr>
    <a:masterClrMapping/>
  </p:clrMapOvr>
  <p:transition spd="slow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32800" y="304800"/>
            <a:ext cx="3352800" cy="838200"/>
          </a:xfrm>
        </p:spPr>
        <p:txBody>
          <a:bodyPr anchor="b" anchorCtr="0">
            <a:noAutofit/>
          </a:bodyPr>
          <a:lstStyle>
            <a:lvl1pPr algn="l">
              <a:buNone/>
              <a:defRPr sz="20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en-GB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8432800" y="1219203"/>
            <a:ext cx="3352800" cy="4843463"/>
          </a:xfrm>
        </p:spPr>
        <p:txBody>
          <a:bodyPr/>
          <a:lstStyle>
            <a:lvl1pPr marL="0" indent="0">
              <a:lnSpc>
                <a:spcPts val="22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GB"/>
              <a:t>March 2022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3rd Automotive CFD Workshop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BB6C11-3034-1C44-A7F5-71A77DE60C8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609600" y="6353175"/>
            <a:ext cx="109728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sz="1800"/>
          </a:p>
        </p:txBody>
      </p:sp>
      <p:sp>
        <p:nvSpPr>
          <p:cNvPr id="10" name="Straight Connector 9"/>
          <p:cNvSpPr>
            <a:spLocks noChangeShapeType="1"/>
          </p:cNvSpPr>
          <p:nvPr/>
        </p:nvSpPr>
        <p:spPr bwMode="auto">
          <a:xfrm rot="5400000">
            <a:off x="5220033" y="3324225"/>
            <a:ext cx="603504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sz="1800" dirty="0"/>
          </a:p>
        </p:txBody>
      </p:sp>
      <p:sp>
        <p:nvSpPr>
          <p:cNvPr id="9" name="Isosceles Triangle 8"/>
          <p:cNvSpPr>
            <a:spLocks noChangeAspect="1"/>
          </p:cNvSpPr>
          <p:nvPr/>
        </p:nvSpPr>
        <p:spPr>
          <a:xfrm rot="5400000">
            <a:off x="590612" y="6447425"/>
            <a:ext cx="190849" cy="160419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"/>
          </p:nvPr>
        </p:nvSpPr>
        <p:spPr>
          <a:xfrm>
            <a:off x="406400" y="304800"/>
            <a:ext cx="7620000" cy="5715000"/>
          </a:xfrm>
        </p:spPr>
        <p:txBody>
          <a:bodyPr/>
          <a:lstStyle/>
          <a:p>
            <a:pPr lvl="0" eaLnBrk="1" latinLnBrk="0" hangingPunct="1"/>
            <a:r>
              <a:rPr lang="en-GB"/>
              <a:t>Click to edit Master text styles</a:t>
            </a:r>
          </a:p>
          <a:p>
            <a:pPr lvl="1" eaLnBrk="1" latinLnBrk="0" hangingPunct="1"/>
            <a:r>
              <a:rPr lang="en-GB"/>
              <a:t>Second level</a:t>
            </a:r>
          </a:p>
          <a:p>
            <a:pPr lvl="2" eaLnBrk="1" latinLnBrk="0" hangingPunct="1"/>
            <a:r>
              <a:rPr lang="en-GB"/>
              <a:t>Third level</a:t>
            </a:r>
          </a:p>
          <a:p>
            <a:pPr lvl="3" eaLnBrk="1" latinLnBrk="0" hangingPunct="1"/>
            <a:r>
              <a:rPr lang="en-GB"/>
              <a:t>Fourth level</a:t>
            </a:r>
          </a:p>
          <a:p>
            <a:pPr lvl="4" eaLnBrk="1" latinLnBrk="0" hangingPunct="1"/>
            <a:r>
              <a:rPr lang="en-GB"/>
              <a:t>Fifth level</a:t>
            </a:r>
            <a:endParaRPr kumimoji="0" lang="en-US"/>
          </a:p>
        </p:txBody>
      </p:sp>
    </p:spTree>
  </p:cSld>
  <p:clrMapOvr>
    <a:masterClrMapping/>
  </p:clrMapOvr>
  <p:transition spd="slow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500856"/>
            <a:ext cx="10972800" cy="674688"/>
          </a:xfrm>
          <a:ln>
            <a:solidFill>
              <a:schemeClr val="accent1"/>
            </a:solidFill>
          </a:ln>
        </p:spPr>
        <p:txBody>
          <a:bodyPr lIns="274320" anchor="ctr"/>
          <a:lstStyle>
            <a:lvl1pPr algn="r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r>
              <a:rPr kumimoji="0" lang="en-GB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09600" y="1905000"/>
            <a:ext cx="10972800" cy="4270248"/>
          </a:xfrm>
          <a:solidFill>
            <a:schemeClr val="tx1">
              <a:shade val="50000"/>
            </a:schemeClr>
          </a:solidFill>
          <a:ln>
            <a:noFill/>
          </a:ln>
          <a:effectLst/>
        </p:spPr>
        <p:txBody>
          <a:bodyPr/>
          <a:lstStyle>
            <a:lvl1pPr marL="0" indent="0">
              <a:spcBef>
                <a:spcPts val="600"/>
              </a:spcBef>
              <a:buNone/>
              <a:defRPr sz="3200"/>
            </a:lvl1pPr>
          </a:lstStyle>
          <a:p>
            <a:r>
              <a:rPr kumimoji="0" lang="en-GB"/>
              <a:t>Drag picture to placeholder or click icon to add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1219200"/>
            <a:ext cx="10972800" cy="533400"/>
          </a:xfrm>
        </p:spPr>
        <p:txBody>
          <a:bodyPr anchor="ctr" anchorCtr="0"/>
          <a:lstStyle>
            <a:lvl1pPr marL="0" indent="0" algn="l">
              <a:buFontTx/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GB"/>
              <a:t>March 2022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3rd Automotive CFD Workshop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BB6C11-3034-1C44-A7F5-71A77DE60C8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609600" y="6353175"/>
            <a:ext cx="109728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sz="1800"/>
          </a:p>
        </p:txBody>
      </p:sp>
      <p:sp>
        <p:nvSpPr>
          <p:cNvPr id="9" name="Isosceles Triangle 8"/>
          <p:cNvSpPr>
            <a:spLocks noChangeAspect="1"/>
          </p:cNvSpPr>
          <p:nvPr/>
        </p:nvSpPr>
        <p:spPr>
          <a:xfrm rot="5400000">
            <a:off x="590612" y="6447425"/>
            <a:ext cx="190849" cy="160419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10" name="Rectangle 9"/>
          <p:cNvSpPr/>
          <p:nvPr/>
        </p:nvSpPr>
        <p:spPr>
          <a:xfrm>
            <a:off x="609600" y="500856"/>
            <a:ext cx="243840" cy="68580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609600" y="152400"/>
            <a:ext cx="10972800" cy="990600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r>
              <a:rPr kumimoji="0" lang="en-GB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609600" y="1219200"/>
            <a:ext cx="10972800" cy="491032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GB"/>
              <a:t>Click to edit Master text styles</a:t>
            </a:r>
          </a:p>
          <a:p>
            <a:pPr lvl="1" eaLnBrk="1" latinLnBrk="0" hangingPunct="1"/>
            <a:r>
              <a:rPr kumimoji="0" lang="en-GB"/>
              <a:t>Second level</a:t>
            </a:r>
          </a:p>
          <a:p>
            <a:pPr lvl="2" eaLnBrk="1" latinLnBrk="0" hangingPunct="1"/>
            <a:r>
              <a:rPr kumimoji="0" lang="en-GB"/>
              <a:t>Third level</a:t>
            </a:r>
          </a:p>
          <a:p>
            <a:pPr lvl="3" eaLnBrk="1" latinLnBrk="0" hangingPunct="1"/>
            <a:r>
              <a:rPr kumimoji="0" lang="en-GB"/>
              <a:t>Fourth level</a:t>
            </a:r>
          </a:p>
          <a:p>
            <a:pPr lvl="4" eaLnBrk="1" latinLnBrk="0" hangingPunct="1"/>
            <a:r>
              <a:rPr kumimoji="0" lang="en-GB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8534400" y="6356350"/>
            <a:ext cx="3052064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r>
              <a:rPr lang="en-GB"/>
              <a:t>March 2022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864864" y="6356350"/>
            <a:ext cx="4673600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r>
              <a:rPr lang="en-US"/>
              <a:t>3rd Automotive CFD Workshop</a:t>
            </a:r>
            <a:endParaRPr lang="en-US" dirty="0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816864" y="6356350"/>
            <a:ext cx="26416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A6BB6C11-3034-1C44-A7F5-71A77DE60C8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8" name="Straight Connector 27"/>
          <p:cNvSpPr>
            <a:spLocks noChangeShapeType="1"/>
          </p:cNvSpPr>
          <p:nvPr/>
        </p:nvSpPr>
        <p:spPr bwMode="auto">
          <a:xfrm>
            <a:off x="609600" y="6353175"/>
            <a:ext cx="109728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sz="1800"/>
          </a:p>
        </p:txBody>
      </p:sp>
      <p:sp>
        <p:nvSpPr>
          <p:cNvPr id="29" name="Straight Connector 28"/>
          <p:cNvSpPr>
            <a:spLocks noChangeShapeType="1"/>
          </p:cNvSpPr>
          <p:nvPr/>
        </p:nvSpPr>
        <p:spPr bwMode="auto">
          <a:xfrm>
            <a:off x="609600" y="1143000"/>
            <a:ext cx="109728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sz="1800"/>
          </a:p>
        </p:txBody>
      </p:sp>
      <p:sp>
        <p:nvSpPr>
          <p:cNvPr id="10" name="Isosceles Triangle 9"/>
          <p:cNvSpPr>
            <a:spLocks noChangeAspect="1"/>
          </p:cNvSpPr>
          <p:nvPr/>
        </p:nvSpPr>
        <p:spPr>
          <a:xfrm rot="5400000">
            <a:off x="590612" y="6447425"/>
            <a:ext cx="190849" cy="160419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3131C5D0-9429-5F4A-9247-6CC389BDAB23}"/>
              </a:ext>
            </a:extLst>
          </p:cNvPr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71666" y="6294661"/>
            <a:ext cx="1561352" cy="563339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3" r:id="rId1"/>
    <p:sldLayoutId id="2147483774" r:id="rId2"/>
    <p:sldLayoutId id="2147483775" r:id="rId3"/>
    <p:sldLayoutId id="2147483776" r:id="rId4"/>
    <p:sldLayoutId id="2147483777" r:id="rId5"/>
    <p:sldLayoutId id="2147483778" r:id="rId6"/>
    <p:sldLayoutId id="2147483779" r:id="rId7"/>
    <p:sldLayoutId id="2147483780" r:id="rId8"/>
    <p:sldLayoutId id="2147483781" r:id="rId9"/>
    <p:sldLayoutId id="2147483782" r:id="rId10"/>
    <p:sldLayoutId id="2147483783" r:id="rId11"/>
  </p:sldLayoutIdLst>
  <p:transition spd="slow">
    <p:fade/>
  </p:transition>
  <p:hf hdr="0" dt="0"/>
  <p:txStyles>
    <p:titleStyle>
      <a:lvl1pPr algn="l" rtl="0" eaLnBrk="1" latinLnBrk="0" hangingPunct="1">
        <a:spcBef>
          <a:spcPct val="0"/>
        </a:spcBef>
        <a:buNone/>
        <a:defRPr kumimoji="0" sz="32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6000"/>
        <a:buFont typeface="Wingdings 3"/>
        <a:buChar char="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ts val="500"/>
        </a:spcBef>
        <a:buClr>
          <a:schemeClr val="accent2"/>
        </a:buClr>
        <a:buSzPct val="76000"/>
        <a:buFont typeface="Wingdings 3"/>
        <a:buChar char=""/>
        <a:defRPr kumimoji="0" sz="23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500"/>
        </a:spcBef>
        <a:buClr>
          <a:schemeClr val="bg1">
            <a:shade val="50000"/>
          </a:schemeClr>
        </a:buClr>
        <a:buSzPct val="76000"/>
        <a:buFont typeface="Wingdings 3"/>
        <a:buChar char="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400"/>
        </a:spcBef>
        <a:buClr>
          <a:schemeClr val="accent2">
            <a:shade val="75000"/>
          </a:schemeClr>
        </a:buClr>
        <a:buSzPct val="70000"/>
        <a:buFont typeface="Wingdings"/>
        <a:buChar char="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00"/>
        </a:spcBef>
        <a:buClr>
          <a:schemeClr val="accent2"/>
        </a:buClr>
        <a:buSzPct val="70000"/>
        <a:buFont typeface="Wingdings"/>
        <a:buChar char="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repository.lboro.ac.uk/articles/dataset/Windsor_Body_Experimental_Aerodynamic_Dataset/13161284" TargetMode="External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7" Type="http://schemas.openxmlformats.org/officeDocument/2006/relationships/image" Target="../media/image14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.png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7" Type="http://schemas.openxmlformats.org/officeDocument/2006/relationships/image" Target="../media/image18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4.png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49.png"/><Relationship Id="rId4" Type="http://schemas.openxmlformats.org/officeDocument/2006/relationships/image" Target="../media/image48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png"/><Relationship Id="rId4" Type="http://schemas.openxmlformats.org/officeDocument/2006/relationships/image" Target="../media/image52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6.png"/><Relationship Id="rId5" Type="http://schemas.openxmlformats.org/officeDocument/2006/relationships/image" Target="../media/image55.png"/><Relationship Id="rId4" Type="http://schemas.openxmlformats.org/officeDocument/2006/relationships/image" Target="../media/image14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0.png"/><Relationship Id="rId5" Type="http://schemas.openxmlformats.org/officeDocument/2006/relationships/image" Target="../media/image59.png"/><Relationship Id="rId4" Type="http://schemas.openxmlformats.org/officeDocument/2006/relationships/image" Target="../media/image18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65.png"/><Relationship Id="rId4" Type="http://schemas.openxmlformats.org/officeDocument/2006/relationships/image" Target="../media/image64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5" Type="http://schemas.openxmlformats.org/officeDocument/2006/relationships/image" Target="../media/image69.png"/><Relationship Id="rId4" Type="http://schemas.openxmlformats.org/officeDocument/2006/relationships/image" Target="../media/image6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GB" b="1" dirty="0"/>
              <a:t>Third Automotive CFD Workshop</a:t>
            </a:r>
            <a:br>
              <a:rPr lang="en-GB" b="1" dirty="0"/>
            </a:br>
            <a:r>
              <a:rPr lang="en-GB" b="1" dirty="0"/>
              <a:t>Case 1 Windsor </a:t>
            </a:r>
            <a:r>
              <a:rPr lang="en-GB" b="1" dirty="0" err="1"/>
              <a:t>Squareback</a:t>
            </a:r>
            <a:r>
              <a:rPr lang="en-GB" b="1" dirty="0"/>
              <a:t> at Yaw</a:t>
            </a:r>
            <a:br>
              <a:rPr lang="en-GB" b="1" dirty="0"/>
            </a:br>
            <a:r>
              <a:rPr lang="en-GB" b="1" dirty="0"/>
              <a:t>Overall Analysis</a:t>
            </a:r>
            <a:endParaRPr lang="en-US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Gary Page</a:t>
            </a:r>
            <a:br>
              <a:rPr lang="en-US" dirty="0"/>
            </a:br>
            <a:r>
              <a:rPr lang="en-US" dirty="0"/>
              <a:t>Aeronautical &amp; Automotive Engineering</a:t>
            </a:r>
            <a:br>
              <a:rPr lang="en-US" dirty="0"/>
            </a:br>
            <a:r>
              <a:rPr lang="en-US" dirty="0"/>
              <a:t>Loughborough University</a:t>
            </a:r>
            <a:endParaRPr lang="en-US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pic>
        <p:nvPicPr>
          <p:cNvPr id="4" name="Picture 3" descr="A picture containing text&#10;&#10;Description automatically generated">
            <a:extLst>
              <a:ext uri="{FF2B5EF4-FFF2-40B4-BE49-F238E27FC236}">
                <a16:creationId xmlns:a16="http://schemas.microsoft.com/office/drawing/2014/main" id="{10F61B49-7F6F-F543-A0D3-500385E6BBF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4168" y="392921"/>
            <a:ext cx="3785479" cy="1614457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2CEE5B43-83FE-6249-BF8A-C52FD1F708FF}"/>
              </a:ext>
            </a:extLst>
          </p:cNvPr>
          <p:cNvSpPr txBox="1"/>
          <p:nvPr/>
        </p:nvSpPr>
        <p:spPr>
          <a:xfrm>
            <a:off x="1331755" y="6280413"/>
            <a:ext cx="273344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Barcelona, September 2022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FAFFE2F-2010-A742-9FBF-707E139E4552}"/>
              </a:ext>
            </a:extLst>
          </p:cNvPr>
          <p:cNvSpPr txBox="1"/>
          <p:nvPr/>
        </p:nvSpPr>
        <p:spPr>
          <a:xfrm>
            <a:off x="5150070" y="6377286"/>
            <a:ext cx="29418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G.J.Page@lboro.ac.uk</a:t>
            </a:r>
            <a:endParaRPr lang="en-GB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678C999-268E-5A22-CE5D-3476C41B7D33}"/>
              </a:ext>
            </a:extLst>
          </p:cNvPr>
          <p:cNvSpPr txBox="1"/>
          <p:nvPr/>
        </p:nvSpPr>
        <p:spPr>
          <a:xfrm>
            <a:off x="6376720" y="5832902"/>
            <a:ext cx="47566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Copyright: </a:t>
            </a:r>
            <a:r>
              <a:rPr lang="en-GB" dirty="0" err="1"/>
              <a:t>G.J.Page</a:t>
            </a:r>
            <a:r>
              <a:rPr lang="en-GB" dirty="0"/>
              <a:t> 2022; License: CC BY-NC 4.0</a:t>
            </a:r>
          </a:p>
        </p:txBody>
      </p:sp>
    </p:spTree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987263-ABC0-8A44-9177-5437A0C1AA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Experimental Data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7897330-730A-8C46-84B2-42479234CE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BB6C11-3034-1C44-A7F5-71A77DE60C88}" type="slidenum">
              <a:rPr lang="en-US" smtClean="0"/>
              <a:pPr/>
              <a:t>10</a:t>
            </a:fld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C7E774B-5E82-9745-8E10-F8508D19350E}"/>
              </a:ext>
            </a:extLst>
          </p:cNvPr>
          <p:cNvSpPr>
            <a:spLocks noGrp="1"/>
          </p:cNvSpPr>
          <p:nvPr>
            <p:ph sz="quarter" idx="1"/>
          </p:nvPr>
        </p:nvSpPr>
        <p:spPr>
          <a:xfrm>
            <a:off x="1244285" y="3567957"/>
            <a:ext cx="8418786" cy="2355214"/>
          </a:xfrm>
        </p:spPr>
        <p:txBody>
          <a:bodyPr>
            <a:normAutofit fontScale="92500"/>
          </a:bodyPr>
          <a:lstStyle/>
          <a:p>
            <a:r>
              <a:rPr lang="en-GB" dirty="0"/>
              <a:t>Pressure </a:t>
            </a:r>
            <a:r>
              <a:rPr lang="en-GB" dirty="0" err="1"/>
              <a:t>tappings</a:t>
            </a:r>
            <a:r>
              <a:rPr lang="en-GB" dirty="0"/>
              <a:t> along symmetry plane and glasshouse plane</a:t>
            </a:r>
          </a:p>
          <a:p>
            <a:r>
              <a:rPr lang="en-GB" dirty="0"/>
              <a:t>Pressure </a:t>
            </a:r>
            <a:r>
              <a:rPr lang="en-GB" dirty="0" err="1"/>
              <a:t>tappings</a:t>
            </a:r>
            <a:r>
              <a:rPr lang="en-GB" dirty="0"/>
              <a:t> on base</a:t>
            </a:r>
          </a:p>
          <a:p>
            <a:r>
              <a:rPr lang="en-GB" dirty="0"/>
              <a:t>PIV slice horizontal plane (red)</a:t>
            </a:r>
          </a:p>
          <a:p>
            <a:r>
              <a:rPr lang="en-GB" dirty="0"/>
              <a:t>Tomographic PIV (30m/s) for volume – used to generate other experimental slices (blue, green, light blue)</a:t>
            </a:r>
          </a:p>
        </p:txBody>
      </p:sp>
      <p:pic>
        <p:nvPicPr>
          <p:cNvPr id="7" name="Picture 6" descr="Diagram&#10;&#10;Description automatically generated with low confidence">
            <a:extLst>
              <a:ext uri="{FF2B5EF4-FFF2-40B4-BE49-F238E27FC236}">
                <a16:creationId xmlns:a16="http://schemas.microsoft.com/office/drawing/2014/main" id="{413EAB5D-7B8C-D84D-8A57-907797C05D1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06312" y="1281957"/>
            <a:ext cx="4990704" cy="2147043"/>
          </a:xfrm>
          <a:prstGeom prst="rect">
            <a:avLst/>
          </a:prstGeom>
        </p:spPr>
      </p:pic>
      <p:sp>
        <p:nvSpPr>
          <p:cNvPr id="8" name="Footer Placeholder 3">
            <a:extLst>
              <a:ext uri="{FF2B5EF4-FFF2-40B4-BE49-F238E27FC236}">
                <a16:creationId xmlns:a16="http://schemas.microsoft.com/office/drawing/2014/main" id="{359FACF1-38D3-384B-ACC5-C0FE5AC9D7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864864" y="6356350"/>
            <a:ext cx="4673600" cy="365760"/>
          </a:xfrm>
        </p:spPr>
        <p:txBody>
          <a:bodyPr/>
          <a:lstStyle/>
          <a:p>
            <a:r>
              <a:rPr lang="en-US"/>
              <a:t>3rd Automotive CFD Workshop</a:t>
            </a:r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80230D5-63EC-3AA8-376C-B77E81C597E5}"/>
              </a:ext>
            </a:extLst>
          </p:cNvPr>
          <p:cNvSpPr txBox="1"/>
          <p:nvPr/>
        </p:nvSpPr>
        <p:spPr>
          <a:xfrm>
            <a:off x="1117419" y="5562971"/>
            <a:ext cx="1046498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indent="0">
              <a:buNone/>
            </a:pPr>
            <a:endParaRPr lang="en-GB" u="sng" dirty="0">
              <a:hlinkClick r:id="rId3"/>
            </a:endParaRPr>
          </a:p>
          <a:p>
            <a:pPr marL="0" indent="0">
              <a:buNone/>
            </a:pPr>
            <a:r>
              <a:rPr lang="en-GB" u="sng" dirty="0">
                <a:hlinkClick r:id="rId3"/>
              </a:rPr>
              <a:t>https://repository.lboro.ac.uk/articles/dataset/Windsor_Body_Experimental_Aerodynamic_Dataset/13161284</a:t>
            </a:r>
            <a:r>
              <a:rPr lang="en-GB" dirty="0"/>
              <a:t> 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09780768"/>
      </p:ext>
    </p:extLst>
  </p:cSld>
  <p:clrMapOvr>
    <a:masterClrMapping/>
  </p:clrMapOvr>
  <p:transition spd="slow"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651FDD4-6035-972B-8A62-75B9753B45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3rd Automotive CFD Workshop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F4F7443-7177-BB0A-1603-D2D17DA2BD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BB6C11-3034-1C44-A7F5-71A77DE60C88}" type="slidenum">
              <a:rPr lang="en-US" smtClean="0"/>
              <a:pPr/>
              <a:t>11</a:t>
            </a:fld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00EFFED-A14D-380B-8E3C-4ADE3F8BBCCD}"/>
              </a:ext>
            </a:extLst>
          </p:cNvPr>
          <p:cNvSpPr txBox="1"/>
          <p:nvPr/>
        </p:nvSpPr>
        <p:spPr>
          <a:xfrm>
            <a:off x="3552497" y="2505670"/>
            <a:ext cx="472437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5400" dirty="0"/>
              <a:t>Results Taster…</a:t>
            </a:r>
          </a:p>
        </p:txBody>
      </p:sp>
    </p:spTree>
    <p:extLst>
      <p:ext uri="{BB962C8B-B14F-4D97-AF65-F5344CB8AC3E}">
        <p14:creationId xmlns:p14="http://schemas.microsoft.com/office/powerpoint/2010/main" val="1136462269"/>
      </p:ext>
    </p:extLst>
  </p:cSld>
  <p:clrMapOvr>
    <a:masterClrMapping/>
  </p:clrMapOvr>
  <p:transition spd="slow"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696D5BE9-B452-9561-85C6-E088595F38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Contributions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EC54099A-0C54-7160-7A71-E3B3D39B26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3rd Automotive CFD Workshop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4B78B51-A78A-E92F-91E8-44D2119CF9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BB6C11-3034-1C44-A7F5-71A77DE60C88}" type="slidenum">
              <a:rPr lang="en-US" smtClean="0"/>
              <a:pPr/>
              <a:t>12</a:t>
            </a:fld>
            <a:endParaRPr lang="en-US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3663E621-D882-B26D-4958-24420F1985AC}"/>
              </a:ext>
            </a:extLst>
          </p:cNvPr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GB" dirty="0"/>
              <a:t>47 calculations submitted</a:t>
            </a:r>
          </a:p>
          <a:p>
            <a:r>
              <a:rPr lang="en-GB" dirty="0"/>
              <a:t>9 organisations</a:t>
            </a:r>
          </a:p>
          <a:p>
            <a:pPr lvl="1"/>
            <a:r>
              <a:rPr lang="en-GB" dirty="0"/>
              <a:t>3 Universities / Research Institutes</a:t>
            </a:r>
          </a:p>
          <a:p>
            <a:pPr lvl="1"/>
            <a:r>
              <a:rPr lang="en-GB" dirty="0"/>
              <a:t>1 large CFD vendor</a:t>
            </a:r>
          </a:p>
          <a:p>
            <a:pPr lvl="1"/>
            <a:r>
              <a:rPr lang="en-GB" dirty="0"/>
              <a:t>5 small/medium CFD vendors/consultancies</a:t>
            </a:r>
          </a:p>
          <a:p>
            <a:r>
              <a:rPr lang="en-GB" dirty="0"/>
              <a:t>22 on standard grids, 25 on ‘own’ grids</a:t>
            </a:r>
          </a:p>
          <a:p>
            <a:r>
              <a:rPr lang="en-GB" dirty="0"/>
              <a:t>20 RANS/</a:t>
            </a:r>
            <a:r>
              <a:rPr lang="en-GB"/>
              <a:t>URANS solutions, 27 DES/LES/LBMDES</a:t>
            </a:r>
            <a:endParaRPr lang="en-GB" dirty="0"/>
          </a:p>
          <a:p>
            <a:pPr lvl="1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30899227"/>
      </p:ext>
    </p:extLst>
  </p:cSld>
  <p:clrMapOvr>
    <a:masterClrMapping/>
  </p:clrMapOvr>
  <p:transition spd="slow">
    <p:fad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5DCF5651-9109-7410-7D04-A472C66AF1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Drag Coefficient: All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1F39C37-EE69-A678-E0D9-A68C25A5B5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3rd Automotive CFD Workshop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38D5B31-6793-875F-8F9B-4804B6BD06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BB6C11-3034-1C44-A7F5-71A77DE60C88}" type="slidenum">
              <a:rPr lang="en-US" smtClean="0"/>
              <a:pPr/>
              <a:t>13</a:t>
            </a:fld>
            <a:endParaRPr lang="en-US"/>
          </a:p>
        </p:txBody>
      </p:sp>
      <p:pic>
        <p:nvPicPr>
          <p:cNvPr id="8" name="Content Placeholder 7" descr="A screenshot of a game&#10;&#10;Description automatically generated with low confidence">
            <a:extLst>
              <a:ext uri="{FF2B5EF4-FFF2-40B4-BE49-F238E27FC236}">
                <a16:creationId xmlns:a16="http://schemas.microsoft.com/office/drawing/2014/main" id="{41EBF6F2-7EC8-2450-854F-442DC4B38C45}"/>
              </a:ext>
            </a:extLst>
          </p:cNvPr>
          <p:cNvPicPr>
            <a:picLocks noGrp="1" noChangeAspect="1"/>
          </p:cNvPicPr>
          <p:nvPr>
            <p:ph sz="quarter" idx="1"/>
          </p:nvPr>
        </p:nvPicPr>
        <p:blipFill rotWithShape="1">
          <a:blip r:embed="rId2"/>
          <a:srcRect t="17639"/>
          <a:stretch/>
        </p:blipFill>
        <p:spPr>
          <a:xfrm>
            <a:off x="609600" y="1382292"/>
            <a:ext cx="8623186" cy="4734765"/>
          </a:xfr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9FE7D7CB-AE2F-6283-A791-B7FD88B4C3A7}"/>
              </a:ext>
            </a:extLst>
          </p:cNvPr>
          <p:cNvSpPr txBox="1"/>
          <p:nvPr/>
        </p:nvSpPr>
        <p:spPr>
          <a:xfrm>
            <a:off x="9070848" y="1755648"/>
            <a:ext cx="230428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b="1" dirty="0"/>
              <a:t>Significant variability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b="1" dirty="0"/>
              <a:t>Tend to underpredict drag</a:t>
            </a:r>
          </a:p>
        </p:txBody>
      </p:sp>
    </p:spTree>
    <p:extLst>
      <p:ext uri="{BB962C8B-B14F-4D97-AF65-F5344CB8AC3E}">
        <p14:creationId xmlns:p14="http://schemas.microsoft.com/office/powerpoint/2010/main" val="1951452317"/>
      </p:ext>
    </p:extLst>
  </p:cSld>
  <p:clrMapOvr>
    <a:masterClrMapping/>
  </p:clrMapOvr>
  <p:transition spd="slow">
    <p:fad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5DCF5651-9109-7410-7D04-A472C66AF1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Drag Coefficient: RANS and URANS, all grids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1F39C37-EE69-A678-E0D9-A68C25A5B5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3rd Automotive CFD Workshop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38D5B31-6793-875F-8F9B-4804B6BD06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BB6C11-3034-1C44-A7F5-71A77DE60C88}" type="slidenum">
              <a:rPr lang="en-US" smtClean="0"/>
              <a:pPr/>
              <a:t>14</a:t>
            </a:fld>
            <a:endParaRPr lang="en-US"/>
          </a:p>
        </p:txBody>
      </p:sp>
      <p:pic>
        <p:nvPicPr>
          <p:cNvPr id="8" name="Content Placeholder 7">
            <a:extLst>
              <a:ext uri="{FF2B5EF4-FFF2-40B4-BE49-F238E27FC236}">
                <a16:creationId xmlns:a16="http://schemas.microsoft.com/office/drawing/2014/main" id="{41EBF6F2-7EC8-2450-854F-442DC4B38C45}"/>
              </a:ext>
            </a:extLst>
          </p:cNvPr>
          <p:cNvPicPr>
            <a:picLocks noGrp="1" noChangeAspect="1"/>
          </p:cNvPicPr>
          <p:nvPr>
            <p:ph sz="quarter" idx="1"/>
          </p:nvPr>
        </p:nvPicPr>
        <p:blipFill>
          <a:blip r:embed="rId2"/>
          <a:srcRect t="8819" b="8819"/>
          <a:stretch/>
        </p:blipFill>
        <p:spPr>
          <a:xfrm>
            <a:off x="609600" y="1143000"/>
            <a:ext cx="8623186" cy="4734765"/>
          </a:xfr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D6752536-2E5E-7E3B-CE3F-BBBD237B4FA4}"/>
              </a:ext>
            </a:extLst>
          </p:cNvPr>
          <p:cNvSpPr txBox="1"/>
          <p:nvPr/>
        </p:nvSpPr>
        <p:spPr>
          <a:xfrm>
            <a:off x="9295316" y="2125553"/>
            <a:ext cx="230428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RANS and URANS much lower drag than LES/DES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8ECE851-8246-2F39-D818-39139A12E116}"/>
              </a:ext>
            </a:extLst>
          </p:cNvPr>
          <p:cNvSpPr txBox="1"/>
          <p:nvPr/>
        </p:nvSpPr>
        <p:spPr>
          <a:xfrm>
            <a:off x="2137664" y="5554599"/>
            <a:ext cx="1079142" cy="646331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GB" dirty="0"/>
              <a:t>Own grid</a:t>
            </a:r>
          </a:p>
          <a:p>
            <a:r>
              <a:rPr lang="en-GB" dirty="0"/>
              <a:t>Low y+</a:t>
            </a:r>
          </a:p>
        </p:txBody>
      </p: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CB2A7AAA-0E87-DCC3-5E77-AE35B32F65DE}"/>
              </a:ext>
            </a:extLst>
          </p:cNvPr>
          <p:cNvCxnSpPr>
            <a:cxnSpLocks/>
            <a:stCxn id="6" idx="0"/>
          </p:cNvCxnSpPr>
          <p:nvPr/>
        </p:nvCxnSpPr>
        <p:spPr>
          <a:xfrm flipV="1">
            <a:off x="2677235" y="4401312"/>
            <a:ext cx="90349" cy="1153287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7FE99967-3AA9-409C-E777-D7EE17BBC9A1}"/>
              </a:ext>
            </a:extLst>
          </p:cNvPr>
          <p:cNvSpPr txBox="1"/>
          <p:nvPr/>
        </p:nvSpPr>
        <p:spPr>
          <a:xfrm>
            <a:off x="2767584" y="1450848"/>
            <a:ext cx="1622560" cy="369332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GB" dirty="0"/>
              <a:t>SA and variants</a:t>
            </a:r>
          </a:p>
        </p:txBody>
      </p: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CC3CCC8E-B01B-213C-4658-802743ADFE79}"/>
              </a:ext>
            </a:extLst>
          </p:cNvPr>
          <p:cNvCxnSpPr>
            <a:cxnSpLocks/>
            <a:endCxn id="18" idx="7"/>
          </p:cNvCxnSpPr>
          <p:nvPr/>
        </p:nvCxnSpPr>
        <p:spPr>
          <a:xfrm flipH="1">
            <a:off x="2896684" y="1865376"/>
            <a:ext cx="735532" cy="417673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8" name="Oval 17">
            <a:extLst>
              <a:ext uri="{FF2B5EF4-FFF2-40B4-BE49-F238E27FC236}">
                <a16:creationId xmlns:a16="http://schemas.microsoft.com/office/drawing/2014/main" id="{F9B4C534-B8C6-C5E6-1697-ED7F41A17DFA}"/>
              </a:ext>
            </a:extLst>
          </p:cNvPr>
          <p:cNvSpPr/>
          <p:nvPr/>
        </p:nvSpPr>
        <p:spPr>
          <a:xfrm>
            <a:off x="2511643" y="2199132"/>
            <a:ext cx="451104" cy="573024"/>
          </a:xfrm>
          <a:prstGeom prst="ellipse">
            <a:avLst/>
          </a:prstGeom>
          <a:noFill/>
          <a:ln w="1905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EA02195-7263-6C07-5084-B41E41BB847B}"/>
              </a:ext>
            </a:extLst>
          </p:cNvPr>
          <p:cNvSpPr txBox="1"/>
          <p:nvPr/>
        </p:nvSpPr>
        <p:spPr>
          <a:xfrm>
            <a:off x="9255449" y="3048717"/>
            <a:ext cx="23042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b="1" dirty="0"/>
              <a:t>SA is anomaly with high drag</a:t>
            </a:r>
          </a:p>
        </p:txBody>
      </p:sp>
    </p:spTree>
    <p:extLst>
      <p:ext uri="{BB962C8B-B14F-4D97-AF65-F5344CB8AC3E}">
        <p14:creationId xmlns:p14="http://schemas.microsoft.com/office/powerpoint/2010/main" val="3853096046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1" grpId="0" animBg="1"/>
      <p:bldP spid="18" grpId="0" animBg="1"/>
      <p:bldP spid="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A0263758-4EE4-D7A1-64D5-385169733F8F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7898316" y="3702391"/>
            <a:ext cx="3060000" cy="2722996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AAF2252-FE05-0DCC-ED0E-803E3DB2AF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RANS SA Base Pressures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852C97A-B485-712C-53BF-9F513355A4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3rd Automotive CFD Workshop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19D8A57-BCCF-CDA5-1CCB-1F21994560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BB6C11-3034-1C44-A7F5-71A77DE60C88}" type="slidenum">
              <a:rPr lang="en-US" smtClean="0"/>
              <a:pPr/>
              <a:t>15</a:t>
            </a:fld>
            <a:endParaRPr lang="en-US"/>
          </a:p>
        </p:txBody>
      </p:sp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CD227276-727B-E38C-8740-2746CA971CCF}"/>
              </a:ext>
            </a:extLst>
          </p:cNvPr>
          <p:cNvPicPr>
            <a:picLocks noGrp="1" noChangeAspect="1"/>
          </p:cNvPicPr>
          <p:nvPr>
            <p:ph sz="quarter" idx="1"/>
          </p:nvPr>
        </p:nvPicPr>
        <p:blipFill>
          <a:blip r:embed="rId3"/>
          <a:srcRect/>
          <a:stretch/>
        </p:blipFill>
        <p:spPr>
          <a:xfrm>
            <a:off x="1787238" y="1311933"/>
            <a:ext cx="3060000" cy="2718938"/>
          </a:xfr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CC32ECB4-B221-E8ED-2E5D-4EAC70CBC176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4838316" y="1311933"/>
            <a:ext cx="3060000" cy="2722996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9EAF348C-150E-BBBA-56A2-FE207BFA85CF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7898318" y="1311932"/>
            <a:ext cx="3060000" cy="2722996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17036A82-56B7-CB1B-41B7-3E8A026C6364}"/>
              </a:ext>
            </a:extLst>
          </p:cNvPr>
          <p:cNvSpPr txBox="1"/>
          <p:nvPr/>
        </p:nvSpPr>
        <p:spPr>
          <a:xfrm>
            <a:off x="2875853" y="1584074"/>
            <a:ext cx="12875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SA (0.3583)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B2F1032A-43B2-38C4-2723-78E21DF8BA63}"/>
              </a:ext>
            </a:extLst>
          </p:cNvPr>
          <p:cNvSpPr txBox="1"/>
          <p:nvPr/>
        </p:nvSpPr>
        <p:spPr>
          <a:xfrm>
            <a:off x="8647966" y="1584272"/>
            <a:ext cx="166584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SA-RC (0.3474)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B484BD71-A0B1-CE79-90A7-8DC88439A2BA}"/>
              </a:ext>
            </a:extLst>
          </p:cNvPr>
          <p:cNvSpPr txBox="1"/>
          <p:nvPr/>
        </p:nvSpPr>
        <p:spPr>
          <a:xfrm>
            <a:off x="5681142" y="1584272"/>
            <a:ext cx="18565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SA-QCR (0.3517)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AA89786B-B2AD-33E5-4297-CFFFA1C62B6D}"/>
              </a:ext>
            </a:extLst>
          </p:cNvPr>
          <p:cNvSpPr txBox="1"/>
          <p:nvPr/>
        </p:nvSpPr>
        <p:spPr>
          <a:xfrm>
            <a:off x="8426751" y="3950902"/>
            <a:ext cx="21082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Experiment (0.3298)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FE36821-D787-F74B-D59A-B03C3D6A9B3E}"/>
              </a:ext>
            </a:extLst>
          </p:cNvPr>
          <p:cNvSpPr txBox="1"/>
          <p:nvPr/>
        </p:nvSpPr>
        <p:spPr>
          <a:xfrm>
            <a:off x="1706510" y="5941754"/>
            <a:ext cx="17519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C</a:t>
            </a:r>
            <a:r>
              <a:rPr lang="en-GB" baseline="-25000" dirty="0"/>
              <a:t>D</a:t>
            </a:r>
            <a:r>
              <a:rPr lang="en-GB" dirty="0"/>
              <a:t> in (brackets)</a:t>
            </a:r>
          </a:p>
        </p:txBody>
      </p:sp>
    </p:spTree>
    <p:extLst>
      <p:ext uri="{BB962C8B-B14F-4D97-AF65-F5344CB8AC3E}">
        <p14:creationId xmlns:p14="http://schemas.microsoft.com/office/powerpoint/2010/main" val="3358896034"/>
      </p:ext>
    </p:extLst>
  </p:cSld>
  <p:clrMapOvr>
    <a:masterClrMapping/>
  </p:clrMapOvr>
  <p:transition spd="slow">
    <p:fad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A0263758-4EE4-D7A1-64D5-385169733F8F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7806171" y="3637412"/>
            <a:ext cx="3060000" cy="2718938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AAF2252-FE05-0DCC-ED0E-803E3DB2AF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/>
              <a:t>RANS SA Horizontal Slice Streamwise Velocity (</a:t>
            </a:r>
            <a:r>
              <a:rPr lang="en-GB" dirty="0" err="1"/>
              <a:t>PIVblue</a:t>
            </a:r>
            <a:r>
              <a:rPr lang="en-GB" dirty="0"/>
              <a:t>)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852C97A-B485-712C-53BF-9F513355A4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3rd Automotive CFD Workshop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19D8A57-BCCF-CDA5-1CCB-1F21994560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BB6C11-3034-1C44-A7F5-71A77DE60C88}" type="slidenum">
              <a:rPr lang="en-US" smtClean="0"/>
              <a:pPr/>
              <a:t>16</a:t>
            </a:fld>
            <a:endParaRPr lang="en-US"/>
          </a:p>
        </p:txBody>
      </p:sp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CD227276-727B-E38C-8740-2746CA971CCF}"/>
              </a:ext>
            </a:extLst>
          </p:cNvPr>
          <p:cNvPicPr>
            <a:picLocks noGrp="1" noChangeAspect="1"/>
          </p:cNvPicPr>
          <p:nvPr>
            <p:ph sz="quarter" idx="1"/>
          </p:nvPr>
        </p:nvPicPr>
        <p:blipFill>
          <a:blip r:embed="rId3"/>
          <a:srcRect/>
          <a:stretch/>
        </p:blipFill>
        <p:spPr>
          <a:xfrm>
            <a:off x="1697238" y="1231964"/>
            <a:ext cx="3060000" cy="2718938"/>
          </a:xfr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CC32ECB4-B221-E8ED-2E5D-4EAC70CBC176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4746171" y="1231964"/>
            <a:ext cx="3060000" cy="2718938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9EAF348C-150E-BBBA-56A2-FE207BFA85CF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7806171" y="1231964"/>
            <a:ext cx="3060000" cy="2718938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17036A82-56B7-CB1B-41B7-3E8A026C6364}"/>
              </a:ext>
            </a:extLst>
          </p:cNvPr>
          <p:cNvSpPr txBox="1"/>
          <p:nvPr/>
        </p:nvSpPr>
        <p:spPr>
          <a:xfrm>
            <a:off x="2875853" y="1644034"/>
            <a:ext cx="12875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SA (0.3583)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B2F1032A-43B2-38C4-2723-78E21DF8BA63}"/>
              </a:ext>
            </a:extLst>
          </p:cNvPr>
          <p:cNvSpPr txBox="1"/>
          <p:nvPr/>
        </p:nvSpPr>
        <p:spPr>
          <a:xfrm>
            <a:off x="8647966" y="1629242"/>
            <a:ext cx="166584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SA-RC (0.3474)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B484BD71-A0B1-CE79-90A7-8DC88439A2BA}"/>
              </a:ext>
            </a:extLst>
          </p:cNvPr>
          <p:cNvSpPr txBox="1"/>
          <p:nvPr/>
        </p:nvSpPr>
        <p:spPr>
          <a:xfrm>
            <a:off x="5681142" y="1629242"/>
            <a:ext cx="18565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SA-QCR (0.3517)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AA89786B-B2AD-33E5-4297-CFFFA1C62B6D}"/>
              </a:ext>
            </a:extLst>
          </p:cNvPr>
          <p:cNvSpPr txBox="1"/>
          <p:nvPr/>
        </p:nvSpPr>
        <p:spPr>
          <a:xfrm>
            <a:off x="8426751" y="3950902"/>
            <a:ext cx="21082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Experiment (0.3298)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BB25C2C-564A-72F1-60F8-221195AC3588}"/>
              </a:ext>
            </a:extLst>
          </p:cNvPr>
          <p:cNvSpPr txBox="1"/>
          <p:nvPr/>
        </p:nvSpPr>
        <p:spPr>
          <a:xfrm>
            <a:off x="1706510" y="5941754"/>
            <a:ext cx="17519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C</a:t>
            </a:r>
            <a:r>
              <a:rPr lang="en-GB" baseline="-25000" dirty="0"/>
              <a:t>D</a:t>
            </a:r>
            <a:r>
              <a:rPr lang="en-GB" dirty="0"/>
              <a:t> in (brackets)</a:t>
            </a:r>
          </a:p>
        </p:txBody>
      </p:sp>
    </p:spTree>
    <p:extLst>
      <p:ext uri="{BB962C8B-B14F-4D97-AF65-F5344CB8AC3E}">
        <p14:creationId xmlns:p14="http://schemas.microsoft.com/office/powerpoint/2010/main" val="2297187325"/>
      </p:ext>
    </p:extLst>
  </p:cSld>
  <p:clrMapOvr>
    <a:masterClrMapping/>
  </p:clrMapOvr>
  <p:transition spd="slow">
    <p:fad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5DCF5651-9109-7410-7D04-A472C66AF1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Drag Coefficient: RANS and URANS, all grids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1F39C37-EE69-A678-E0D9-A68C25A5B5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3rd Automotive CFD Workshop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38D5B31-6793-875F-8F9B-4804B6BD06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BB6C11-3034-1C44-A7F5-71A77DE60C88}" type="slidenum">
              <a:rPr lang="en-US" smtClean="0"/>
              <a:pPr/>
              <a:t>17</a:t>
            </a:fld>
            <a:endParaRPr lang="en-US"/>
          </a:p>
        </p:txBody>
      </p:sp>
      <p:pic>
        <p:nvPicPr>
          <p:cNvPr id="8" name="Content Placeholder 7">
            <a:extLst>
              <a:ext uri="{FF2B5EF4-FFF2-40B4-BE49-F238E27FC236}">
                <a16:creationId xmlns:a16="http://schemas.microsoft.com/office/drawing/2014/main" id="{41EBF6F2-7EC8-2450-854F-442DC4B38C45}"/>
              </a:ext>
            </a:extLst>
          </p:cNvPr>
          <p:cNvPicPr>
            <a:picLocks noGrp="1" noChangeAspect="1"/>
          </p:cNvPicPr>
          <p:nvPr>
            <p:ph sz="quarter" idx="1"/>
          </p:nvPr>
        </p:nvPicPr>
        <p:blipFill>
          <a:blip r:embed="rId2"/>
          <a:srcRect t="8819" b="8819"/>
          <a:stretch/>
        </p:blipFill>
        <p:spPr>
          <a:xfrm>
            <a:off x="609600" y="1143000"/>
            <a:ext cx="8623186" cy="4734765"/>
          </a:xfr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D6752536-2E5E-7E3B-CE3F-BBBD237B4FA4}"/>
              </a:ext>
            </a:extLst>
          </p:cNvPr>
          <p:cNvSpPr txBox="1"/>
          <p:nvPr/>
        </p:nvSpPr>
        <p:spPr>
          <a:xfrm>
            <a:off x="9255449" y="2096009"/>
            <a:ext cx="230428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RANS and URANS much lower drag than LES/DES</a:t>
            </a:r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4AFB123C-EEB5-538E-BF58-C2268FABD3E7}"/>
              </a:ext>
            </a:extLst>
          </p:cNvPr>
          <p:cNvSpPr/>
          <p:nvPr/>
        </p:nvSpPr>
        <p:spPr>
          <a:xfrm>
            <a:off x="5644896" y="4547616"/>
            <a:ext cx="451104" cy="573024"/>
          </a:xfrm>
          <a:prstGeom prst="ellipse">
            <a:avLst/>
          </a:prstGeom>
          <a:noFill/>
          <a:ln w="19050">
            <a:solidFill>
              <a:srgbClr val="7030A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A1C68CA9-A327-F6AF-0E38-7390CBAD1A03}"/>
              </a:ext>
            </a:extLst>
          </p:cNvPr>
          <p:cNvSpPr txBox="1"/>
          <p:nvPr/>
        </p:nvSpPr>
        <p:spPr>
          <a:xfrm>
            <a:off x="6031917" y="4631852"/>
            <a:ext cx="8787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EARSM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EA02195-7263-6C07-5084-B41E41BB847B}"/>
              </a:ext>
            </a:extLst>
          </p:cNvPr>
          <p:cNvSpPr txBox="1"/>
          <p:nvPr/>
        </p:nvSpPr>
        <p:spPr>
          <a:xfrm>
            <a:off x="9255449" y="3048717"/>
            <a:ext cx="23042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SA is anomaly with high drag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3349859-6185-2056-D8EF-9648A2DCC021}"/>
              </a:ext>
            </a:extLst>
          </p:cNvPr>
          <p:cNvSpPr txBox="1"/>
          <p:nvPr/>
        </p:nvSpPr>
        <p:spPr>
          <a:xfrm>
            <a:off x="9278112" y="3985521"/>
            <a:ext cx="23042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b="1" dirty="0"/>
              <a:t>EARSM has lowest drag</a:t>
            </a:r>
          </a:p>
        </p:txBody>
      </p:sp>
    </p:spTree>
    <p:extLst>
      <p:ext uri="{BB962C8B-B14F-4D97-AF65-F5344CB8AC3E}">
        <p14:creationId xmlns:p14="http://schemas.microsoft.com/office/powerpoint/2010/main" val="3367223892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/>
      <p:bldP spid="1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A0263758-4EE4-D7A1-64D5-385169733F8F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7988256" y="3552491"/>
            <a:ext cx="3060000" cy="2722996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AAF2252-FE05-0DCC-ED0E-803E3DB2AF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URANS EARSM Base Pressures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852C97A-B485-712C-53BF-9F513355A4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3rd Automotive CFD Workshop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19D8A57-BCCF-CDA5-1CCB-1F21994560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BB6C11-3034-1C44-A7F5-71A77DE60C88}" type="slidenum">
              <a:rPr lang="en-US" smtClean="0"/>
              <a:pPr/>
              <a:t>18</a:t>
            </a:fld>
            <a:endParaRPr lang="en-US"/>
          </a:p>
        </p:txBody>
      </p:sp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CD227276-727B-E38C-8740-2746CA971CCF}"/>
              </a:ext>
            </a:extLst>
          </p:cNvPr>
          <p:cNvPicPr>
            <a:picLocks noGrp="1" noChangeAspect="1"/>
          </p:cNvPicPr>
          <p:nvPr>
            <p:ph sz="quarter" idx="1"/>
          </p:nvPr>
        </p:nvPicPr>
        <p:blipFill>
          <a:blip r:embed="rId3"/>
          <a:srcRect/>
          <a:stretch/>
        </p:blipFill>
        <p:spPr>
          <a:xfrm>
            <a:off x="1787238" y="1311933"/>
            <a:ext cx="3060000" cy="2718937"/>
          </a:xfr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CC32ECB4-B221-E8ED-2E5D-4EAC70CBC176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4838316" y="1313962"/>
            <a:ext cx="3060000" cy="2718937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17036A82-56B7-CB1B-41B7-3E8A026C6364}"/>
              </a:ext>
            </a:extLst>
          </p:cNvPr>
          <p:cNvSpPr txBox="1"/>
          <p:nvPr/>
        </p:nvSpPr>
        <p:spPr>
          <a:xfrm>
            <a:off x="2875853" y="1584074"/>
            <a:ext cx="199926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EARSM g1 (0.2366)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B484BD71-A0B1-CE79-90A7-8DC88439A2BA}"/>
              </a:ext>
            </a:extLst>
          </p:cNvPr>
          <p:cNvSpPr txBox="1"/>
          <p:nvPr/>
        </p:nvSpPr>
        <p:spPr>
          <a:xfrm>
            <a:off x="5681142" y="1584272"/>
            <a:ext cx="199926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EARSM g2 (0.2189)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AA89786B-B2AD-33E5-4297-CFFFA1C62B6D}"/>
              </a:ext>
            </a:extLst>
          </p:cNvPr>
          <p:cNvSpPr txBox="1"/>
          <p:nvPr/>
        </p:nvSpPr>
        <p:spPr>
          <a:xfrm>
            <a:off x="8516691" y="3801002"/>
            <a:ext cx="21082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Experiment (0.3298)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235C3D6-9A04-E6FF-EED6-F7B22786BA90}"/>
              </a:ext>
            </a:extLst>
          </p:cNvPr>
          <p:cNvSpPr txBox="1"/>
          <p:nvPr/>
        </p:nvSpPr>
        <p:spPr>
          <a:xfrm>
            <a:off x="1706510" y="5941754"/>
            <a:ext cx="17519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C</a:t>
            </a:r>
            <a:r>
              <a:rPr lang="en-GB" baseline="-25000" dirty="0"/>
              <a:t>D</a:t>
            </a:r>
            <a:r>
              <a:rPr lang="en-GB" dirty="0"/>
              <a:t> in (brackets)</a:t>
            </a:r>
          </a:p>
        </p:txBody>
      </p:sp>
    </p:spTree>
    <p:extLst>
      <p:ext uri="{BB962C8B-B14F-4D97-AF65-F5344CB8AC3E}">
        <p14:creationId xmlns:p14="http://schemas.microsoft.com/office/powerpoint/2010/main" val="1515231475"/>
      </p:ext>
    </p:extLst>
  </p:cSld>
  <p:clrMapOvr>
    <a:masterClrMapping/>
  </p:clrMapOvr>
  <p:transition spd="slow">
    <p:fade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A0263758-4EE4-D7A1-64D5-385169733F8F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7988256" y="3554691"/>
            <a:ext cx="3060000" cy="2718595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AAF2252-FE05-0DCC-ED0E-803E3DB2AF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/>
              <a:t>URANS EARSM Horizontal Slice Streamwise Velocity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852C97A-B485-712C-53BF-9F513355A4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3rd Automotive CFD Workshop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19D8A57-BCCF-CDA5-1CCB-1F21994560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BB6C11-3034-1C44-A7F5-71A77DE60C88}" type="slidenum">
              <a:rPr lang="en-US" smtClean="0"/>
              <a:pPr/>
              <a:t>19</a:t>
            </a:fld>
            <a:endParaRPr lang="en-US"/>
          </a:p>
        </p:txBody>
      </p:sp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CD227276-727B-E38C-8740-2746CA971CCF}"/>
              </a:ext>
            </a:extLst>
          </p:cNvPr>
          <p:cNvPicPr>
            <a:picLocks noGrp="1" noChangeAspect="1"/>
          </p:cNvPicPr>
          <p:nvPr>
            <p:ph sz="quarter" idx="1"/>
          </p:nvPr>
        </p:nvPicPr>
        <p:blipFill>
          <a:blip r:embed="rId3"/>
          <a:srcRect/>
          <a:stretch/>
        </p:blipFill>
        <p:spPr>
          <a:xfrm>
            <a:off x="1787238" y="1311933"/>
            <a:ext cx="3059999" cy="2718937"/>
          </a:xfr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CC32ECB4-B221-E8ED-2E5D-4EAC70CBC176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4838316" y="1313962"/>
            <a:ext cx="3059999" cy="2718937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17036A82-56B7-CB1B-41B7-3E8A026C6364}"/>
              </a:ext>
            </a:extLst>
          </p:cNvPr>
          <p:cNvSpPr txBox="1"/>
          <p:nvPr/>
        </p:nvSpPr>
        <p:spPr>
          <a:xfrm>
            <a:off x="2875853" y="1584074"/>
            <a:ext cx="199926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EARSM g1 (0.2366)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B484BD71-A0B1-CE79-90A7-8DC88439A2BA}"/>
              </a:ext>
            </a:extLst>
          </p:cNvPr>
          <p:cNvSpPr txBox="1"/>
          <p:nvPr/>
        </p:nvSpPr>
        <p:spPr>
          <a:xfrm>
            <a:off x="5681142" y="1584272"/>
            <a:ext cx="199926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EARSM g2 (0.2189)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AA89786B-B2AD-33E5-4297-CFFFA1C62B6D}"/>
              </a:ext>
            </a:extLst>
          </p:cNvPr>
          <p:cNvSpPr txBox="1"/>
          <p:nvPr/>
        </p:nvSpPr>
        <p:spPr>
          <a:xfrm>
            <a:off x="8516691" y="3801002"/>
            <a:ext cx="21082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Experiment (0.3298)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56AC8B1-C568-BE23-0DB2-C8A9132817D8}"/>
              </a:ext>
            </a:extLst>
          </p:cNvPr>
          <p:cNvSpPr txBox="1"/>
          <p:nvPr/>
        </p:nvSpPr>
        <p:spPr>
          <a:xfrm>
            <a:off x="1706510" y="5941754"/>
            <a:ext cx="17519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C</a:t>
            </a:r>
            <a:r>
              <a:rPr lang="en-GB" baseline="-25000" dirty="0"/>
              <a:t>D</a:t>
            </a:r>
            <a:r>
              <a:rPr lang="en-GB" dirty="0"/>
              <a:t> in (brackets)</a:t>
            </a:r>
          </a:p>
        </p:txBody>
      </p:sp>
    </p:spTree>
    <p:extLst>
      <p:ext uri="{BB962C8B-B14F-4D97-AF65-F5344CB8AC3E}">
        <p14:creationId xmlns:p14="http://schemas.microsoft.com/office/powerpoint/2010/main" val="3853358936"/>
      </p:ext>
    </p:extLst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7C3675-918D-8D45-B475-39A195B4E9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Introduction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3C284D0-B34B-224E-8336-EE7A9FA006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BB6C11-3034-1C44-A7F5-71A77DE60C88}" type="slidenum">
              <a:rPr lang="en-US" smtClean="0"/>
              <a:pPr/>
              <a:t>2</a:t>
            </a:fld>
            <a:endParaRPr lang="en-US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D47EA94-F7F4-7E44-A180-4800CD19F074}"/>
              </a:ext>
            </a:extLst>
          </p:cNvPr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/>
              <a:t>Previous workshops have used a simplified model for Case 1</a:t>
            </a:r>
          </a:p>
          <a:p>
            <a:r>
              <a:rPr lang="en-US" dirty="0"/>
              <a:t>Second workshop Windsor </a:t>
            </a:r>
            <a:r>
              <a:rPr lang="en-US" dirty="0" err="1"/>
              <a:t>Squareback</a:t>
            </a:r>
            <a:r>
              <a:rPr lang="en-US" dirty="0"/>
              <a:t> (with wheels and no wheels)</a:t>
            </a:r>
          </a:p>
          <a:p>
            <a:pPr lvl="1"/>
            <a:r>
              <a:rPr lang="en-US" dirty="0"/>
              <a:t>Duplication of effort for two cases</a:t>
            </a:r>
          </a:p>
          <a:p>
            <a:pPr lvl="1"/>
            <a:r>
              <a:rPr lang="en-US" dirty="0"/>
              <a:t>Bi-stability tended to obscure importance of other features</a:t>
            </a:r>
          </a:p>
          <a:p>
            <a:pPr lvl="1"/>
            <a:r>
              <a:rPr lang="en-US" dirty="0"/>
              <a:t>Little benefit of ‘wall resolved’ low y+ grids/models</a:t>
            </a:r>
          </a:p>
          <a:p>
            <a:pPr lvl="1"/>
            <a:r>
              <a:rPr lang="en-US" dirty="0"/>
              <a:t>Criticism that we could not understand grid sensitivity</a:t>
            </a:r>
          </a:p>
          <a:p>
            <a:r>
              <a:rPr lang="en-US" dirty="0"/>
              <a:t>Third workshop:</a:t>
            </a:r>
          </a:p>
          <a:p>
            <a:pPr lvl="1"/>
            <a:r>
              <a:rPr lang="en-US" dirty="0"/>
              <a:t>Single case (no wheels)</a:t>
            </a:r>
          </a:p>
          <a:p>
            <a:pPr lvl="1"/>
            <a:r>
              <a:rPr lang="en-US" dirty="0"/>
              <a:t>Small yaw (2.5 degree) to remove potential bi-stability</a:t>
            </a:r>
          </a:p>
          <a:p>
            <a:pPr lvl="1"/>
            <a:r>
              <a:rPr lang="en-US" dirty="0"/>
              <a:t>Single baseline compulsory (g2) grid for RANS and scale resolving (37M cells)</a:t>
            </a:r>
          </a:p>
          <a:p>
            <a:pPr lvl="2"/>
            <a:r>
              <a:rPr lang="en-US" dirty="0"/>
              <a:t>Coarse g1 doubled cell size (6.7M) and fine g3 almost halved cell size (198M)</a:t>
            </a:r>
          </a:p>
          <a:p>
            <a:pPr lvl="1"/>
            <a:endParaRPr lang="en-US" dirty="0"/>
          </a:p>
        </p:txBody>
      </p:sp>
      <p:sp>
        <p:nvSpPr>
          <p:cNvPr id="7" name="Footer Placeholder 3">
            <a:extLst>
              <a:ext uri="{FF2B5EF4-FFF2-40B4-BE49-F238E27FC236}">
                <a16:creationId xmlns:a16="http://schemas.microsoft.com/office/drawing/2014/main" id="{EA22EC06-AEB5-CF42-A378-CA3CF677E3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864864" y="6356350"/>
            <a:ext cx="4673600" cy="365760"/>
          </a:xfrm>
        </p:spPr>
        <p:txBody>
          <a:bodyPr/>
          <a:lstStyle/>
          <a:p>
            <a:r>
              <a:rPr lang="en-US"/>
              <a:t>3rd Automotive CFD Workshop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08146022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5DCF5651-9109-7410-7D04-A472C66AF1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Drag Coefficient: RANS and URANS, all grids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1F39C37-EE69-A678-E0D9-A68C25A5B5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3rd Automotive CFD Workshop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38D5B31-6793-875F-8F9B-4804B6BD06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BB6C11-3034-1C44-A7F5-71A77DE60C88}" type="slidenum">
              <a:rPr lang="en-US" smtClean="0"/>
              <a:pPr/>
              <a:t>20</a:t>
            </a:fld>
            <a:endParaRPr lang="en-US"/>
          </a:p>
        </p:txBody>
      </p:sp>
      <p:pic>
        <p:nvPicPr>
          <p:cNvPr id="8" name="Content Placeholder 7">
            <a:extLst>
              <a:ext uri="{FF2B5EF4-FFF2-40B4-BE49-F238E27FC236}">
                <a16:creationId xmlns:a16="http://schemas.microsoft.com/office/drawing/2014/main" id="{41EBF6F2-7EC8-2450-854F-442DC4B38C45}"/>
              </a:ext>
            </a:extLst>
          </p:cNvPr>
          <p:cNvPicPr>
            <a:picLocks noGrp="1" noChangeAspect="1"/>
          </p:cNvPicPr>
          <p:nvPr>
            <p:ph sz="quarter" idx="1"/>
          </p:nvPr>
        </p:nvPicPr>
        <p:blipFill>
          <a:blip r:embed="rId2"/>
          <a:srcRect t="8819" b="8819"/>
          <a:stretch/>
        </p:blipFill>
        <p:spPr>
          <a:xfrm>
            <a:off x="609600" y="1143000"/>
            <a:ext cx="8623186" cy="4734765"/>
          </a:xfr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D6752536-2E5E-7E3B-CE3F-BBBD237B4FA4}"/>
              </a:ext>
            </a:extLst>
          </p:cNvPr>
          <p:cNvSpPr txBox="1"/>
          <p:nvPr/>
        </p:nvSpPr>
        <p:spPr>
          <a:xfrm>
            <a:off x="9070848" y="1755648"/>
            <a:ext cx="230428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RANS and URANS much lower drag than LES/DES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EA02195-7263-6C07-5084-B41E41BB847B}"/>
              </a:ext>
            </a:extLst>
          </p:cNvPr>
          <p:cNvSpPr txBox="1"/>
          <p:nvPr/>
        </p:nvSpPr>
        <p:spPr>
          <a:xfrm>
            <a:off x="9151817" y="2839535"/>
            <a:ext cx="23042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SA is anomaly with high drag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3349859-6185-2056-D8EF-9648A2DCC021}"/>
              </a:ext>
            </a:extLst>
          </p:cNvPr>
          <p:cNvSpPr txBox="1"/>
          <p:nvPr/>
        </p:nvSpPr>
        <p:spPr>
          <a:xfrm>
            <a:off x="9180332" y="3703524"/>
            <a:ext cx="23042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EARSM has lowest drag</a:t>
            </a:r>
          </a:p>
        </p:txBody>
      </p:sp>
      <p:sp>
        <p:nvSpPr>
          <p:cNvPr id="36" name="Oval 35">
            <a:extLst>
              <a:ext uri="{FF2B5EF4-FFF2-40B4-BE49-F238E27FC236}">
                <a16:creationId xmlns:a16="http://schemas.microsoft.com/office/drawing/2014/main" id="{EA936E34-4DBF-938D-F7FA-9CF32DA92183}"/>
              </a:ext>
            </a:extLst>
          </p:cNvPr>
          <p:cNvSpPr/>
          <p:nvPr/>
        </p:nvSpPr>
        <p:spPr>
          <a:xfrm>
            <a:off x="4426763" y="4058829"/>
            <a:ext cx="354652" cy="382404"/>
          </a:xfrm>
          <a:prstGeom prst="ellipse">
            <a:avLst/>
          </a:prstGeom>
          <a:noFill/>
          <a:ln w="19050">
            <a:solidFill>
              <a:srgbClr val="00B0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7149EA18-F843-6DCB-B6C7-0D37F1CB7D4D}"/>
              </a:ext>
            </a:extLst>
          </p:cNvPr>
          <p:cNvSpPr txBox="1"/>
          <p:nvPr/>
        </p:nvSpPr>
        <p:spPr>
          <a:xfrm>
            <a:off x="4330967" y="4391785"/>
            <a:ext cx="5902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RKE</a:t>
            </a:r>
          </a:p>
        </p:txBody>
      </p:sp>
      <p:sp>
        <p:nvSpPr>
          <p:cNvPr id="38" name="Oval 37">
            <a:extLst>
              <a:ext uri="{FF2B5EF4-FFF2-40B4-BE49-F238E27FC236}">
                <a16:creationId xmlns:a16="http://schemas.microsoft.com/office/drawing/2014/main" id="{9B4EDFA3-212D-DC4F-E8F3-903F41680E59}"/>
              </a:ext>
            </a:extLst>
          </p:cNvPr>
          <p:cNvSpPr/>
          <p:nvPr/>
        </p:nvSpPr>
        <p:spPr>
          <a:xfrm>
            <a:off x="3832895" y="3715517"/>
            <a:ext cx="313974" cy="755851"/>
          </a:xfrm>
          <a:prstGeom prst="ellipse">
            <a:avLst/>
          </a:prstGeom>
          <a:noFill/>
          <a:ln w="19050">
            <a:solidFill>
              <a:srgbClr val="FFFF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A3A2A517-E785-C8A2-D8A7-1B6B8F6DBC3F}"/>
              </a:ext>
            </a:extLst>
          </p:cNvPr>
          <p:cNvSpPr txBox="1"/>
          <p:nvPr/>
        </p:nvSpPr>
        <p:spPr>
          <a:xfrm>
            <a:off x="3661454" y="4455938"/>
            <a:ext cx="60946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RSM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8D84C12-3163-0D0E-FFE5-556AE5753BC6}"/>
              </a:ext>
            </a:extLst>
          </p:cNvPr>
          <p:cNvSpPr txBox="1"/>
          <p:nvPr/>
        </p:nvSpPr>
        <p:spPr>
          <a:xfrm>
            <a:off x="9180332" y="4631852"/>
            <a:ext cx="23042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b="1" dirty="0"/>
              <a:t>RSM and RKE similar</a:t>
            </a:r>
          </a:p>
        </p:txBody>
      </p:sp>
    </p:spTree>
    <p:extLst>
      <p:ext uri="{BB962C8B-B14F-4D97-AF65-F5344CB8AC3E}">
        <p14:creationId xmlns:p14="http://schemas.microsoft.com/office/powerpoint/2010/main" val="2908520347"/>
      </p:ext>
    </p:extLst>
  </p:cSld>
  <p:clrMapOvr>
    <a:masterClrMapping/>
  </p:clrMapOvr>
  <p:transition spd="slow">
    <p:fade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AF2252-FE05-0DCC-ED0E-803E3DB2AF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RANS RSM + RKE Base Pressures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852C97A-B485-712C-53BF-9F513355A4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3rd Automotive CFD Workshop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19D8A57-BCCF-CDA5-1CCB-1F21994560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BB6C11-3034-1C44-A7F5-71A77DE60C88}" type="slidenum">
              <a:rPr lang="en-US" smtClean="0"/>
              <a:pPr/>
              <a:t>21</a:t>
            </a:fld>
            <a:endParaRPr lang="en-US"/>
          </a:p>
        </p:txBody>
      </p:sp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CD227276-727B-E38C-8740-2746CA971CCF}"/>
              </a:ext>
            </a:extLst>
          </p:cNvPr>
          <p:cNvPicPr>
            <a:picLocks noGrp="1" noChangeAspect="1"/>
          </p:cNvPicPr>
          <p:nvPr>
            <p:ph sz="quarter" idx="1"/>
          </p:nvPr>
        </p:nvPicPr>
        <p:blipFill>
          <a:blip r:embed="rId2"/>
          <a:srcRect/>
          <a:stretch/>
        </p:blipFill>
        <p:spPr>
          <a:xfrm>
            <a:off x="1787238" y="1311933"/>
            <a:ext cx="3060000" cy="2718937"/>
          </a:xfr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CC32ECB4-B221-E8ED-2E5D-4EAC70CBC176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4838316" y="1313962"/>
            <a:ext cx="3060000" cy="2718937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9EAF348C-150E-BBBA-56A2-FE207BFA85CF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7898318" y="1313961"/>
            <a:ext cx="3060000" cy="2718937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17036A82-56B7-CB1B-41B7-3E8A026C6364}"/>
              </a:ext>
            </a:extLst>
          </p:cNvPr>
          <p:cNvSpPr txBox="1"/>
          <p:nvPr/>
        </p:nvSpPr>
        <p:spPr>
          <a:xfrm>
            <a:off x="2875853" y="1584074"/>
            <a:ext cx="17116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own g1 (0.2784)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B2F1032A-43B2-38C4-2723-78E21DF8BA63}"/>
              </a:ext>
            </a:extLst>
          </p:cNvPr>
          <p:cNvSpPr txBox="1"/>
          <p:nvPr/>
        </p:nvSpPr>
        <p:spPr>
          <a:xfrm>
            <a:off x="8647966" y="1584272"/>
            <a:ext cx="17116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own g3 (0.2540)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B484BD71-A0B1-CE79-90A7-8DC88439A2BA}"/>
              </a:ext>
            </a:extLst>
          </p:cNvPr>
          <p:cNvSpPr txBox="1"/>
          <p:nvPr/>
        </p:nvSpPr>
        <p:spPr>
          <a:xfrm>
            <a:off x="5681142" y="1584272"/>
            <a:ext cx="17758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own g2 (0.2630)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C98CC9F-9E35-1D10-8784-58180D30C75B}"/>
              </a:ext>
            </a:extLst>
          </p:cNvPr>
          <p:cNvSpPr txBox="1"/>
          <p:nvPr/>
        </p:nvSpPr>
        <p:spPr>
          <a:xfrm>
            <a:off x="1706510" y="5941754"/>
            <a:ext cx="17519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C</a:t>
            </a:r>
            <a:r>
              <a:rPr lang="en-GB" baseline="-25000" dirty="0"/>
              <a:t>D</a:t>
            </a:r>
            <a:r>
              <a:rPr lang="en-GB" dirty="0"/>
              <a:t> in (brackets)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2903C75-F890-6662-A863-7B91089BBABE}"/>
              </a:ext>
            </a:extLst>
          </p:cNvPr>
          <p:cNvSpPr txBox="1"/>
          <p:nvPr/>
        </p:nvSpPr>
        <p:spPr>
          <a:xfrm>
            <a:off x="810328" y="2266017"/>
            <a:ext cx="84670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/>
              <a:t>RSM</a:t>
            </a:r>
            <a:endParaRPr lang="en-GB" dirty="0"/>
          </a:p>
        </p:txBody>
      </p:sp>
      <p:pic>
        <p:nvPicPr>
          <p:cNvPr id="12" name="Picture 11" descr="A picture containing graphical user interface&#10;&#10;Description automatically generated">
            <a:extLst>
              <a:ext uri="{FF2B5EF4-FFF2-40B4-BE49-F238E27FC236}">
                <a16:creationId xmlns:a16="http://schemas.microsoft.com/office/drawing/2014/main" id="{CFFC88F8-4B52-E9E5-E416-9EC8C8B6502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778314" y="3699703"/>
            <a:ext cx="3060000" cy="2718937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98D8C3FA-6FF4-B32B-D6FE-EB490649E2AD}"/>
              </a:ext>
            </a:extLst>
          </p:cNvPr>
          <p:cNvSpPr txBox="1"/>
          <p:nvPr/>
        </p:nvSpPr>
        <p:spPr>
          <a:xfrm>
            <a:off x="2696715" y="3950902"/>
            <a:ext cx="12410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g1 (0.2597)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C5B7FF29-8926-D441-688D-7535B383E24E}"/>
              </a:ext>
            </a:extLst>
          </p:cNvPr>
          <p:cNvSpPr txBox="1"/>
          <p:nvPr/>
        </p:nvSpPr>
        <p:spPr>
          <a:xfrm>
            <a:off x="2722136" y="5706634"/>
            <a:ext cx="81624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/>
              <a:t>RKE</a:t>
            </a:r>
            <a:endParaRPr lang="en-GB" dirty="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A0263758-4EE4-D7A1-64D5-385169733F8F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/>
          <a:stretch/>
        </p:blipFill>
        <p:spPr>
          <a:xfrm>
            <a:off x="7898316" y="3702391"/>
            <a:ext cx="3060000" cy="2722996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3EA7AB71-F7D8-A9C5-7DEE-7C39D70F42EC}"/>
              </a:ext>
            </a:extLst>
          </p:cNvPr>
          <p:cNvSpPr txBox="1"/>
          <p:nvPr/>
        </p:nvSpPr>
        <p:spPr>
          <a:xfrm>
            <a:off x="8426751" y="3950902"/>
            <a:ext cx="21082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Experiment (0.3298)</a:t>
            </a:r>
          </a:p>
        </p:txBody>
      </p:sp>
    </p:spTree>
    <p:extLst>
      <p:ext uri="{BB962C8B-B14F-4D97-AF65-F5344CB8AC3E}">
        <p14:creationId xmlns:p14="http://schemas.microsoft.com/office/powerpoint/2010/main" val="787561926"/>
      </p:ext>
    </p:extLst>
  </p:cSld>
  <p:clrMapOvr>
    <a:masterClrMapping/>
  </p:clrMapOvr>
  <p:transition spd="slow">
    <p:fade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AF2252-FE05-0DCC-ED0E-803E3DB2AF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/>
              <a:t>RANS RSM + RKE  Horizontal Slice Streamwise Velocity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852C97A-B485-712C-53BF-9F513355A4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3rd Automotive CFD Workshop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19D8A57-BCCF-CDA5-1CCB-1F21994560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BB6C11-3034-1C44-A7F5-71A77DE60C88}" type="slidenum">
              <a:rPr lang="en-US" smtClean="0"/>
              <a:pPr/>
              <a:t>22</a:t>
            </a:fld>
            <a:endParaRPr lang="en-US"/>
          </a:p>
        </p:txBody>
      </p:sp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CD227276-727B-E38C-8740-2746CA971CCF}"/>
              </a:ext>
            </a:extLst>
          </p:cNvPr>
          <p:cNvPicPr>
            <a:picLocks noGrp="1" noChangeAspect="1"/>
          </p:cNvPicPr>
          <p:nvPr>
            <p:ph sz="quarter" idx="1"/>
          </p:nvPr>
        </p:nvPicPr>
        <p:blipFill>
          <a:blip r:embed="rId2"/>
          <a:srcRect/>
          <a:stretch/>
        </p:blipFill>
        <p:spPr>
          <a:xfrm>
            <a:off x="1697238" y="1231964"/>
            <a:ext cx="3060000" cy="2718937"/>
          </a:xfr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CC32ECB4-B221-E8ED-2E5D-4EAC70CBC176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4746171" y="1231964"/>
            <a:ext cx="3060000" cy="2718937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9EAF348C-150E-BBBA-56A2-FE207BFA85CF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7806171" y="1231964"/>
            <a:ext cx="3060000" cy="2718937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17036A82-56B7-CB1B-41B7-3E8A026C6364}"/>
              </a:ext>
            </a:extLst>
          </p:cNvPr>
          <p:cNvSpPr txBox="1"/>
          <p:nvPr/>
        </p:nvSpPr>
        <p:spPr>
          <a:xfrm>
            <a:off x="2875853" y="1644034"/>
            <a:ext cx="17116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own g1 (0.2784)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B2F1032A-43B2-38C4-2723-78E21DF8BA63}"/>
              </a:ext>
            </a:extLst>
          </p:cNvPr>
          <p:cNvSpPr txBox="1"/>
          <p:nvPr/>
        </p:nvSpPr>
        <p:spPr>
          <a:xfrm>
            <a:off x="8647966" y="1629242"/>
            <a:ext cx="17116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own g3 (0.2540)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B484BD71-A0B1-CE79-90A7-8DC88439A2BA}"/>
              </a:ext>
            </a:extLst>
          </p:cNvPr>
          <p:cNvSpPr txBox="1"/>
          <p:nvPr/>
        </p:nvSpPr>
        <p:spPr>
          <a:xfrm>
            <a:off x="5681142" y="1629242"/>
            <a:ext cx="17116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own g2 (0.2630)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018AB96-A77B-B37E-C789-F9555CA6B49C}"/>
              </a:ext>
            </a:extLst>
          </p:cNvPr>
          <p:cNvSpPr txBox="1"/>
          <p:nvPr/>
        </p:nvSpPr>
        <p:spPr>
          <a:xfrm>
            <a:off x="1706510" y="5941754"/>
            <a:ext cx="17519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C</a:t>
            </a:r>
            <a:r>
              <a:rPr lang="en-GB" baseline="-25000" dirty="0"/>
              <a:t>D</a:t>
            </a:r>
            <a:r>
              <a:rPr lang="en-GB" dirty="0"/>
              <a:t> in (brackets)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E170113-8DDA-7F52-6E1E-4CA81C1E58F7}"/>
              </a:ext>
            </a:extLst>
          </p:cNvPr>
          <p:cNvSpPr txBox="1"/>
          <p:nvPr/>
        </p:nvSpPr>
        <p:spPr>
          <a:xfrm>
            <a:off x="2696715" y="3950902"/>
            <a:ext cx="12410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g1 (0.2597)</a:t>
            </a:r>
          </a:p>
        </p:txBody>
      </p:sp>
      <p:pic>
        <p:nvPicPr>
          <p:cNvPr id="12" name="Picture 11" descr="A picture containing chart&#10;&#10;Description automatically generated">
            <a:extLst>
              <a:ext uri="{FF2B5EF4-FFF2-40B4-BE49-F238E27FC236}">
                <a16:creationId xmlns:a16="http://schemas.microsoft.com/office/drawing/2014/main" id="{97DD700C-8BD7-B1D3-0F5A-881CACA0018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97238" y="3637412"/>
            <a:ext cx="3060000" cy="2721241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5F995E22-E063-3134-4CBE-C48DE3FDE769}"/>
              </a:ext>
            </a:extLst>
          </p:cNvPr>
          <p:cNvSpPr txBox="1"/>
          <p:nvPr/>
        </p:nvSpPr>
        <p:spPr>
          <a:xfrm>
            <a:off x="2696715" y="3950902"/>
            <a:ext cx="12410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g1 (0.2597)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9D470EEA-0FFE-E112-47E5-F88C0601F2B9}"/>
              </a:ext>
            </a:extLst>
          </p:cNvPr>
          <p:cNvSpPr txBox="1"/>
          <p:nvPr/>
        </p:nvSpPr>
        <p:spPr>
          <a:xfrm>
            <a:off x="2722136" y="5706634"/>
            <a:ext cx="81624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/>
              <a:t>RKE</a:t>
            </a:r>
            <a:endParaRPr lang="en-GB" dirty="0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BF02AB48-6ACF-C613-A368-2CA95E278C9D}"/>
              </a:ext>
            </a:extLst>
          </p:cNvPr>
          <p:cNvSpPr txBox="1"/>
          <p:nvPr/>
        </p:nvSpPr>
        <p:spPr>
          <a:xfrm>
            <a:off x="810328" y="2266017"/>
            <a:ext cx="84670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/>
              <a:t>RSM</a:t>
            </a:r>
            <a:endParaRPr lang="en-GB" dirty="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A0263758-4EE4-D7A1-64D5-385169733F8F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/>
          <a:stretch/>
        </p:blipFill>
        <p:spPr>
          <a:xfrm>
            <a:off x="7806171" y="3637412"/>
            <a:ext cx="3060000" cy="2718938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49AF57ED-35D6-0BA2-1E4F-65B400BFBF09}"/>
              </a:ext>
            </a:extLst>
          </p:cNvPr>
          <p:cNvSpPr txBox="1"/>
          <p:nvPr/>
        </p:nvSpPr>
        <p:spPr>
          <a:xfrm>
            <a:off x="8426751" y="3950902"/>
            <a:ext cx="21082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Experiment (0.3298)</a:t>
            </a:r>
          </a:p>
        </p:txBody>
      </p:sp>
    </p:spTree>
    <p:extLst>
      <p:ext uri="{BB962C8B-B14F-4D97-AF65-F5344CB8AC3E}">
        <p14:creationId xmlns:p14="http://schemas.microsoft.com/office/powerpoint/2010/main" val="3822573431"/>
      </p:ext>
    </p:extLst>
  </p:cSld>
  <p:clrMapOvr>
    <a:masterClrMapping/>
  </p:clrMapOvr>
  <p:transition spd="slow">
    <p:fade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5DCF5651-9109-7410-7D04-A472C66AF1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Drag Coefficient: RANS and URANS, all grids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1F39C37-EE69-A678-E0D9-A68C25A5B5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3rd Automotive CFD Workshop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38D5B31-6793-875F-8F9B-4804B6BD06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BB6C11-3034-1C44-A7F5-71A77DE60C88}" type="slidenum">
              <a:rPr lang="en-US" smtClean="0"/>
              <a:pPr/>
              <a:t>23</a:t>
            </a:fld>
            <a:endParaRPr lang="en-US"/>
          </a:p>
        </p:txBody>
      </p:sp>
      <p:pic>
        <p:nvPicPr>
          <p:cNvPr id="8" name="Content Placeholder 7">
            <a:extLst>
              <a:ext uri="{FF2B5EF4-FFF2-40B4-BE49-F238E27FC236}">
                <a16:creationId xmlns:a16="http://schemas.microsoft.com/office/drawing/2014/main" id="{41EBF6F2-7EC8-2450-854F-442DC4B38C45}"/>
              </a:ext>
            </a:extLst>
          </p:cNvPr>
          <p:cNvPicPr>
            <a:picLocks noGrp="1" noChangeAspect="1"/>
          </p:cNvPicPr>
          <p:nvPr>
            <p:ph sz="quarter" idx="1"/>
          </p:nvPr>
        </p:nvPicPr>
        <p:blipFill>
          <a:blip r:embed="rId2"/>
          <a:srcRect t="8819" b="8819"/>
          <a:stretch/>
        </p:blipFill>
        <p:spPr>
          <a:xfrm>
            <a:off x="609600" y="1143000"/>
            <a:ext cx="8623186" cy="4734765"/>
          </a:xfr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8ECE851-8246-2F39-D818-39139A12E116}"/>
              </a:ext>
            </a:extLst>
          </p:cNvPr>
          <p:cNvSpPr txBox="1"/>
          <p:nvPr/>
        </p:nvSpPr>
        <p:spPr>
          <a:xfrm>
            <a:off x="2137664" y="5554599"/>
            <a:ext cx="1079142" cy="646331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GB" dirty="0"/>
              <a:t>Own grid</a:t>
            </a:r>
          </a:p>
          <a:p>
            <a:r>
              <a:rPr lang="en-GB" dirty="0"/>
              <a:t>Low y+</a:t>
            </a:r>
          </a:p>
        </p:txBody>
      </p: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CB2A7AAA-0E87-DCC3-5E77-AE35B32F65DE}"/>
              </a:ext>
            </a:extLst>
          </p:cNvPr>
          <p:cNvCxnSpPr>
            <a:cxnSpLocks/>
            <a:stCxn id="6" idx="0"/>
          </p:cNvCxnSpPr>
          <p:nvPr/>
        </p:nvCxnSpPr>
        <p:spPr>
          <a:xfrm flipV="1">
            <a:off x="2677235" y="4401312"/>
            <a:ext cx="90349" cy="1153287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Oval 11">
            <a:extLst>
              <a:ext uri="{FF2B5EF4-FFF2-40B4-BE49-F238E27FC236}">
                <a16:creationId xmlns:a16="http://schemas.microsoft.com/office/drawing/2014/main" id="{0FA76361-0ECB-77F9-CB51-D2848F49E700}"/>
              </a:ext>
            </a:extLst>
          </p:cNvPr>
          <p:cNvSpPr/>
          <p:nvPr/>
        </p:nvSpPr>
        <p:spPr>
          <a:xfrm>
            <a:off x="2572012" y="3715517"/>
            <a:ext cx="354652" cy="415298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2614C711-CC55-0290-D2BB-16900BDDF0B4}"/>
              </a:ext>
            </a:extLst>
          </p:cNvPr>
          <p:cNvSpPr/>
          <p:nvPr/>
        </p:nvSpPr>
        <p:spPr>
          <a:xfrm>
            <a:off x="5675285" y="3968399"/>
            <a:ext cx="354652" cy="573024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A0649995-8956-A8EF-8863-C6F779BB2204}"/>
              </a:ext>
            </a:extLst>
          </p:cNvPr>
          <p:cNvSpPr/>
          <p:nvPr/>
        </p:nvSpPr>
        <p:spPr>
          <a:xfrm>
            <a:off x="6309831" y="3559330"/>
            <a:ext cx="310902" cy="511526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50D4A0C5-C768-876A-B682-C904C3A6EA31}"/>
              </a:ext>
            </a:extLst>
          </p:cNvPr>
          <p:cNvSpPr/>
          <p:nvPr/>
        </p:nvSpPr>
        <p:spPr>
          <a:xfrm>
            <a:off x="6945661" y="3459754"/>
            <a:ext cx="310902" cy="511526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8CDBC1FE-465E-E2B0-67EE-D65D0CDD177B}"/>
              </a:ext>
            </a:extLst>
          </p:cNvPr>
          <p:cNvSpPr txBox="1"/>
          <p:nvPr/>
        </p:nvSpPr>
        <p:spPr>
          <a:xfrm>
            <a:off x="7749915" y="2978035"/>
            <a:ext cx="5357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SST</a:t>
            </a:r>
          </a:p>
        </p:txBody>
      </p:sp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id="{BDD45A97-1B3D-5CA4-2776-9CEA207BD63E}"/>
              </a:ext>
            </a:extLst>
          </p:cNvPr>
          <p:cNvCxnSpPr/>
          <p:nvPr/>
        </p:nvCxnSpPr>
        <p:spPr>
          <a:xfrm flipH="1">
            <a:off x="7256563" y="3164133"/>
            <a:ext cx="478362" cy="530915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>
            <a:extLst>
              <a:ext uri="{FF2B5EF4-FFF2-40B4-BE49-F238E27FC236}">
                <a16:creationId xmlns:a16="http://schemas.microsoft.com/office/drawing/2014/main" id="{44D9599C-27FA-6D96-6933-CE821871D745}"/>
              </a:ext>
            </a:extLst>
          </p:cNvPr>
          <p:cNvCxnSpPr>
            <a:stCxn id="22" idx="1"/>
          </p:cNvCxnSpPr>
          <p:nvPr/>
        </p:nvCxnSpPr>
        <p:spPr>
          <a:xfrm flipH="1">
            <a:off x="6620733" y="3162701"/>
            <a:ext cx="1129182" cy="396629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95F51871-F563-3722-87DE-92AED69D57B9}"/>
              </a:ext>
            </a:extLst>
          </p:cNvPr>
          <p:cNvCxnSpPr>
            <a:cxnSpLocks/>
            <a:stCxn id="22" idx="1"/>
          </p:cNvCxnSpPr>
          <p:nvPr/>
        </p:nvCxnSpPr>
        <p:spPr>
          <a:xfrm flipH="1">
            <a:off x="2896684" y="3162701"/>
            <a:ext cx="4853231" cy="681993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0" name="Straight Arrow Connector 29">
            <a:extLst>
              <a:ext uri="{FF2B5EF4-FFF2-40B4-BE49-F238E27FC236}">
                <a16:creationId xmlns:a16="http://schemas.microsoft.com/office/drawing/2014/main" id="{EB7F5355-78F2-3C50-A966-38F5AC37AA48}"/>
              </a:ext>
            </a:extLst>
          </p:cNvPr>
          <p:cNvCxnSpPr>
            <a:cxnSpLocks/>
            <a:endCxn id="19" idx="0"/>
          </p:cNvCxnSpPr>
          <p:nvPr/>
        </p:nvCxnSpPr>
        <p:spPr>
          <a:xfrm flipH="1">
            <a:off x="5852611" y="3162701"/>
            <a:ext cx="1882314" cy="805698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2" name="Oval 31">
            <a:extLst>
              <a:ext uri="{FF2B5EF4-FFF2-40B4-BE49-F238E27FC236}">
                <a16:creationId xmlns:a16="http://schemas.microsoft.com/office/drawing/2014/main" id="{0B0390B0-8B9D-2D0A-32E6-64F7476655F9}"/>
              </a:ext>
            </a:extLst>
          </p:cNvPr>
          <p:cNvSpPr/>
          <p:nvPr/>
        </p:nvSpPr>
        <p:spPr>
          <a:xfrm>
            <a:off x="1960338" y="4261529"/>
            <a:ext cx="354652" cy="382404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cxnSp>
        <p:nvCxnSpPr>
          <p:cNvPr id="34" name="Straight Arrow Connector 33">
            <a:extLst>
              <a:ext uri="{FF2B5EF4-FFF2-40B4-BE49-F238E27FC236}">
                <a16:creationId xmlns:a16="http://schemas.microsoft.com/office/drawing/2014/main" id="{4D01C752-FE8C-1D65-D8CB-E830D288A936}"/>
              </a:ext>
            </a:extLst>
          </p:cNvPr>
          <p:cNvCxnSpPr/>
          <p:nvPr/>
        </p:nvCxnSpPr>
        <p:spPr>
          <a:xfrm flipH="1">
            <a:off x="2397341" y="3162701"/>
            <a:ext cx="5337584" cy="1238611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62A1AB1B-9768-6744-B25F-FF787916A296}"/>
              </a:ext>
            </a:extLst>
          </p:cNvPr>
          <p:cNvSpPr txBox="1"/>
          <p:nvPr/>
        </p:nvSpPr>
        <p:spPr>
          <a:xfrm>
            <a:off x="9070848" y="1755648"/>
            <a:ext cx="230428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RANS and URANS much lower drag than LES/DES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1E092C66-A5AB-29CD-41F1-05F4F94ACF57}"/>
              </a:ext>
            </a:extLst>
          </p:cNvPr>
          <p:cNvSpPr txBox="1"/>
          <p:nvPr/>
        </p:nvSpPr>
        <p:spPr>
          <a:xfrm>
            <a:off x="9151817" y="2839535"/>
            <a:ext cx="23042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SA is anomaly with high drag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73B0317A-E80B-B230-FF87-01B719A31F45}"/>
              </a:ext>
            </a:extLst>
          </p:cNvPr>
          <p:cNvSpPr txBox="1"/>
          <p:nvPr/>
        </p:nvSpPr>
        <p:spPr>
          <a:xfrm>
            <a:off x="9180332" y="3703524"/>
            <a:ext cx="23042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EARSM has lowest drag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9F54C658-DB15-C68E-1A19-813989540044}"/>
              </a:ext>
            </a:extLst>
          </p:cNvPr>
          <p:cNvSpPr txBox="1"/>
          <p:nvPr/>
        </p:nvSpPr>
        <p:spPr>
          <a:xfrm>
            <a:off x="9180332" y="4631852"/>
            <a:ext cx="23042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RSM and RKE similar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D562120B-5445-FBBB-40D3-A81B0F04A779}"/>
              </a:ext>
            </a:extLst>
          </p:cNvPr>
          <p:cNvSpPr txBox="1"/>
          <p:nvPr/>
        </p:nvSpPr>
        <p:spPr>
          <a:xfrm>
            <a:off x="9151817" y="5449092"/>
            <a:ext cx="23042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b="1" dirty="0"/>
              <a:t>SST reasonably consistent</a:t>
            </a:r>
          </a:p>
        </p:txBody>
      </p:sp>
    </p:spTree>
    <p:extLst>
      <p:ext uri="{BB962C8B-B14F-4D97-AF65-F5344CB8AC3E}">
        <p14:creationId xmlns:p14="http://schemas.microsoft.com/office/powerpoint/2010/main" val="1992418281"/>
      </p:ext>
    </p:extLst>
  </p:cSld>
  <p:clrMapOvr>
    <a:masterClrMapping/>
  </p:clrMapOvr>
  <p:transition spd="slow">
    <p:fade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AF2252-FE05-0DCC-ED0E-803E3DB2AF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RANS SST Base Pressures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852C97A-B485-712C-53BF-9F513355A4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3rd Automotive CFD Workshop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19D8A57-BCCF-CDA5-1CCB-1F21994560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BB6C11-3034-1C44-A7F5-71A77DE60C88}" type="slidenum">
              <a:rPr lang="en-US" smtClean="0"/>
              <a:pPr/>
              <a:t>24</a:t>
            </a:fld>
            <a:endParaRPr lang="en-US"/>
          </a:p>
        </p:txBody>
      </p:sp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CD227276-727B-E38C-8740-2746CA971CCF}"/>
              </a:ext>
            </a:extLst>
          </p:cNvPr>
          <p:cNvPicPr>
            <a:picLocks noGrp="1" noChangeAspect="1"/>
          </p:cNvPicPr>
          <p:nvPr>
            <p:ph sz="quarter" idx="1"/>
          </p:nvPr>
        </p:nvPicPr>
        <p:blipFill>
          <a:blip r:embed="rId2"/>
          <a:srcRect/>
          <a:stretch/>
        </p:blipFill>
        <p:spPr>
          <a:xfrm>
            <a:off x="1787238" y="1311933"/>
            <a:ext cx="3059999" cy="2718937"/>
          </a:xfr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CC32ECB4-B221-E8ED-2E5D-4EAC70CBC176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4838316" y="1313962"/>
            <a:ext cx="3059999" cy="2718937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9EAF348C-150E-BBBA-56A2-FE207BFA85CF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7898318" y="1313961"/>
            <a:ext cx="3059999" cy="2718937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17036A82-56B7-CB1B-41B7-3E8A026C6364}"/>
              </a:ext>
            </a:extLst>
          </p:cNvPr>
          <p:cNvSpPr txBox="1"/>
          <p:nvPr/>
        </p:nvSpPr>
        <p:spPr>
          <a:xfrm>
            <a:off x="2875853" y="1584074"/>
            <a:ext cx="17116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own g2 (0.2753)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B2F1032A-43B2-38C4-2723-78E21DF8BA63}"/>
              </a:ext>
            </a:extLst>
          </p:cNvPr>
          <p:cNvSpPr txBox="1"/>
          <p:nvPr/>
        </p:nvSpPr>
        <p:spPr>
          <a:xfrm>
            <a:off x="8647966" y="1584272"/>
            <a:ext cx="12410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g2 (0.2783)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B484BD71-A0B1-CE79-90A7-8DC88439A2BA}"/>
              </a:ext>
            </a:extLst>
          </p:cNvPr>
          <p:cNvSpPr txBox="1"/>
          <p:nvPr/>
        </p:nvSpPr>
        <p:spPr>
          <a:xfrm>
            <a:off x="5681142" y="1584272"/>
            <a:ext cx="12410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g2 (0.2492)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C98CC9F-9E35-1D10-8784-58180D30C75B}"/>
              </a:ext>
            </a:extLst>
          </p:cNvPr>
          <p:cNvSpPr txBox="1"/>
          <p:nvPr/>
        </p:nvSpPr>
        <p:spPr>
          <a:xfrm>
            <a:off x="1706510" y="5941754"/>
            <a:ext cx="17519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C</a:t>
            </a:r>
            <a:r>
              <a:rPr lang="en-GB" baseline="-25000" dirty="0"/>
              <a:t>D</a:t>
            </a:r>
            <a:r>
              <a:rPr lang="en-GB" dirty="0"/>
              <a:t> in (brackets)</a:t>
            </a:r>
          </a:p>
        </p:txBody>
      </p:sp>
      <p:pic>
        <p:nvPicPr>
          <p:cNvPr id="8" name="Picture 7" descr="A picture containing funnel chart&#10;&#10;Description automatically generated">
            <a:extLst>
              <a:ext uri="{FF2B5EF4-FFF2-40B4-BE49-F238E27FC236}">
                <a16:creationId xmlns:a16="http://schemas.microsoft.com/office/drawing/2014/main" id="{10718DD3-F2F4-084C-C24F-781102813DA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787237" y="3669902"/>
            <a:ext cx="3060000" cy="2718937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B989C1F6-5A1A-2E2B-7898-3B42E46896EF}"/>
              </a:ext>
            </a:extLst>
          </p:cNvPr>
          <p:cNvSpPr txBox="1"/>
          <p:nvPr/>
        </p:nvSpPr>
        <p:spPr>
          <a:xfrm>
            <a:off x="2486058" y="3942043"/>
            <a:ext cx="17116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own g2 (0.2809)</a:t>
            </a:r>
          </a:p>
        </p:txBody>
      </p:sp>
      <p:pic>
        <p:nvPicPr>
          <p:cNvPr id="18" name="Picture 17" descr="Shape&#10;&#10;Description automatically generated with low confidence">
            <a:extLst>
              <a:ext uri="{FF2B5EF4-FFF2-40B4-BE49-F238E27FC236}">
                <a16:creationId xmlns:a16="http://schemas.microsoft.com/office/drawing/2014/main" id="{F1968AEA-FFE9-E447-225F-4B4880137A8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847237" y="3669902"/>
            <a:ext cx="3060000" cy="2718937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72F0BBBD-20B4-1331-C670-DE6451CB2446}"/>
              </a:ext>
            </a:extLst>
          </p:cNvPr>
          <p:cNvSpPr txBox="1"/>
          <p:nvPr/>
        </p:nvSpPr>
        <p:spPr>
          <a:xfrm>
            <a:off x="5615487" y="3907723"/>
            <a:ext cx="12410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g2 (0.2478)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A0263758-4EE4-D7A1-64D5-385169733F8F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/>
          <a:stretch/>
        </p:blipFill>
        <p:spPr>
          <a:xfrm>
            <a:off x="7898316" y="3702391"/>
            <a:ext cx="3060000" cy="2722996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AA89786B-B2AD-33E5-4297-CFFFA1C62B6D}"/>
              </a:ext>
            </a:extLst>
          </p:cNvPr>
          <p:cNvSpPr txBox="1"/>
          <p:nvPr/>
        </p:nvSpPr>
        <p:spPr>
          <a:xfrm>
            <a:off x="8538464" y="3900874"/>
            <a:ext cx="21082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Experiment (0.3298)</a:t>
            </a:r>
          </a:p>
        </p:txBody>
      </p:sp>
    </p:spTree>
    <p:extLst>
      <p:ext uri="{BB962C8B-B14F-4D97-AF65-F5344CB8AC3E}">
        <p14:creationId xmlns:p14="http://schemas.microsoft.com/office/powerpoint/2010/main" val="374334235"/>
      </p:ext>
    </p:extLst>
  </p:cSld>
  <p:clrMapOvr>
    <a:masterClrMapping/>
  </p:clrMapOvr>
  <p:transition spd="slow">
    <p:fade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AF2252-FE05-0DCC-ED0E-803E3DB2AF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/>
              <a:t>RANS SST Horizontal Slice Streamwise Velocity 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852C97A-B485-712C-53BF-9F513355A4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3rd Automotive CFD Workshop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19D8A57-BCCF-CDA5-1CCB-1F21994560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BB6C11-3034-1C44-A7F5-71A77DE60C88}" type="slidenum">
              <a:rPr lang="en-US" smtClean="0"/>
              <a:pPr/>
              <a:t>25</a:t>
            </a:fld>
            <a:endParaRPr lang="en-US"/>
          </a:p>
        </p:txBody>
      </p:sp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CD227276-727B-E38C-8740-2746CA971CCF}"/>
              </a:ext>
            </a:extLst>
          </p:cNvPr>
          <p:cNvPicPr>
            <a:picLocks noGrp="1" noChangeAspect="1"/>
          </p:cNvPicPr>
          <p:nvPr>
            <p:ph sz="quarter" idx="1"/>
          </p:nvPr>
        </p:nvPicPr>
        <p:blipFill>
          <a:blip r:embed="rId2"/>
          <a:srcRect/>
          <a:stretch/>
        </p:blipFill>
        <p:spPr>
          <a:xfrm>
            <a:off x="1697238" y="1231964"/>
            <a:ext cx="3059999" cy="2718937"/>
          </a:xfr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CC32ECB4-B221-E8ED-2E5D-4EAC70CBC176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4746171" y="1231964"/>
            <a:ext cx="3059999" cy="2718937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9EAF348C-150E-BBBA-56A2-FE207BFA85CF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7806171" y="1231964"/>
            <a:ext cx="3059999" cy="2718937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17036A82-56B7-CB1B-41B7-3E8A026C6364}"/>
              </a:ext>
            </a:extLst>
          </p:cNvPr>
          <p:cNvSpPr txBox="1"/>
          <p:nvPr/>
        </p:nvSpPr>
        <p:spPr>
          <a:xfrm>
            <a:off x="2875853" y="1644034"/>
            <a:ext cx="17116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own g2 (0.2753)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B2F1032A-43B2-38C4-2723-78E21DF8BA63}"/>
              </a:ext>
            </a:extLst>
          </p:cNvPr>
          <p:cNvSpPr txBox="1"/>
          <p:nvPr/>
        </p:nvSpPr>
        <p:spPr>
          <a:xfrm>
            <a:off x="8647966" y="1629242"/>
            <a:ext cx="12410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g2 (0.2783)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AA89786B-B2AD-33E5-4297-CFFFA1C62B6D}"/>
              </a:ext>
            </a:extLst>
          </p:cNvPr>
          <p:cNvSpPr txBox="1"/>
          <p:nvPr/>
        </p:nvSpPr>
        <p:spPr>
          <a:xfrm>
            <a:off x="8426751" y="3950902"/>
            <a:ext cx="21082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Experiment (0.3298)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018AB96-A77B-B37E-C789-F9555CA6B49C}"/>
              </a:ext>
            </a:extLst>
          </p:cNvPr>
          <p:cNvSpPr txBox="1"/>
          <p:nvPr/>
        </p:nvSpPr>
        <p:spPr>
          <a:xfrm>
            <a:off x="1706510" y="5941754"/>
            <a:ext cx="17519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C</a:t>
            </a:r>
            <a:r>
              <a:rPr lang="en-GB" baseline="-25000" dirty="0"/>
              <a:t>D</a:t>
            </a:r>
            <a:r>
              <a:rPr lang="en-GB" dirty="0"/>
              <a:t> in (brackets)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699E18F-A18A-0482-B197-C89D14147E7D}"/>
              </a:ext>
            </a:extLst>
          </p:cNvPr>
          <p:cNvSpPr txBox="1"/>
          <p:nvPr/>
        </p:nvSpPr>
        <p:spPr>
          <a:xfrm>
            <a:off x="5799841" y="1629242"/>
            <a:ext cx="12410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g2 (0.2492)</a:t>
            </a:r>
          </a:p>
        </p:txBody>
      </p:sp>
      <p:pic>
        <p:nvPicPr>
          <p:cNvPr id="10" name="Picture 9" descr="A picture containing graphical user interface&#10;&#10;Description automatically generated">
            <a:extLst>
              <a:ext uri="{FF2B5EF4-FFF2-40B4-BE49-F238E27FC236}">
                <a16:creationId xmlns:a16="http://schemas.microsoft.com/office/drawing/2014/main" id="{AD685341-63D3-A632-2B99-F24D1D26E28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91704" y="3634896"/>
            <a:ext cx="3060000" cy="2718937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49D429F6-59D9-E7BA-EDE8-C5B4612735AB}"/>
              </a:ext>
            </a:extLst>
          </p:cNvPr>
          <p:cNvSpPr txBox="1"/>
          <p:nvPr/>
        </p:nvSpPr>
        <p:spPr>
          <a:xfrm>
            <a:off x="2486058" y="3942043"/>
            <a:ext cx="17116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own g2 (0.2809)</a:t>
            </a:r>
          </a:p>
        </p:txBody>
      </p:sp>
      <p:pic>
        <p:nvPicPr>
          <p:cNvPr id="19" name="Picture 18" descr="A picture containing pie chart&#10;&#10;Description automatically generated">
            <a:extLst>
              <a:ext uri="{FF2B5EF4-FFF2-40B4-BE49-F238E27FC236}">
                <a16:creationId xmlns:a16="http://schemas.microsoft.com/office/drawing/2014/main" id="{4A9ABBA8-15EB-A738-5DF3-94E5133BA4D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740637" y="3624900"/>
            <a:ext cx="3060000" cy="2718937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A0263758-4EE4-D7A1-64D5-385169733F8F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/>
          <a:stretch/>
        </p:blipFill>
        <p:spPr>
          <a:xfrm>
            <a:off x="7806171" y="3637412"/>
            <a:ext cx="3060000" cy="2718938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213BB98E-817C-BD08-E97F-A6E5548D529B}"/>
              </a:ext>
            </a:extLst>
          </p:cNvPr>
          <p:cNvSpPr txBox="1"/>
          <p:nvPr/>
        </p:nvSpPr>
        <p:spPr>
          <a:xfrm>
            <a:off x="5615487" y="3907723"/>
            <a:ext cx="12410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g2 (0.2478)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92B3ABA6-F075-2B1D-E489-D94E4FDEEFCA}"/>
              </a:ext>
            </a:extLst>
          </p:cNvPr>
          <p:cNvSpPr txBox="1"/>
          <p:nvPr/>
        </p:nvSpPr>
        <p:spPr>
          <a:xfrm>
            <a:off x="8538464" y="3900874"/>
            <a:ext cx="21082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Experiment (0.3298)</a:t>
            </a:r>
          </a:p>
        </p:txBody>
      </p:sp>
    </p:spTree>
    <p:extLst>
      <p:ext uri="{BB962C8B-B14F-4D97-AF65-F5344CB8AC3E}">
        <p14:creationId xmlns:p14="http://schemas.microsoft.com/office/powerpoint/2010/main" val="435357501"/>
      </p:ext>
    </p:extLst>
  </p:cSld>
  <p:clrMapOvr>
    <a:masterClrMapping/>
  </p:clrMapOvr>
  <p:transition spd="slow">
    <p:fade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5DCF5651-9109-7410-7D04-A472C66AF1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Drag Coefficient: RANS and URANS, all grids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1F39C37-EE69-A678-E0D9-A68C25A5B5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3rd Automotive CFD Workshop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38D5B31-6793-875F-8F9B-4804B6BD06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BB6C11-3034-1C44-A7F5-71A77DE60C88}" type="slidenum">
              <a:rPr lang="en-US" smtClean="0"/>
              <a:pPr/>
              <a:t>26</a:t>
            </a:fld>
            <a:endParaRPr lang="en-US"/>
          </a:p>
        </p:txBody>
      </p:sp>
      <p:pic>
        <p:nvPicPr>
          <p:cNvPr id="8" name="Content Placeholder 7">
            <a:extLst>
              <a:ext uri="{FF2B5EF4-FFF2-40B4-BE49-F238E27FC236}">
                <a16:creationId xmlns:a16="http://schemas.microsoft.com/office/drawing/2014/main" id="{41EBF6F2-7EC8-2450-854F-442DC4B38C45}"/>
              </a:ext>
            </a:extLst>
          </p:cNvPr>
          <p:cNvPicPr>
            <a:picLocks noGrp="1" noChangeAspect="1"/>
          </p:cNvPicPr>
          <p:nvPr>
            <p:ph sz="quarter" idx="1"/>
          </p:nvPr>
        </p:nvPicPr>
        <p:blipFill>
          <a:blip r:embed="rId2"/>
          <a:srcRect t="8819" b="8819"/>
          <a:stretch/>
        </p:blipFill>
        <p:spPr>
          <a:xfrm>
            <a:off x="609600" y="1143000"/>
            <a:ext cx="8623186" cy="4734765"/>
          </a:xfr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8ECE851-8246-2F39-D818-39139A12E116}"/>
              </a:ext>
            </a:extLst>
          </p:cNvPr>
          <p:cNvSpPr txBox="1"/>
          <p:nvPr/>
        </p:nvSpPr>
        <p:spPr>
          <a:xfrm>
            <a:off x="2137664" y="5554599"/>
            <a:ext cx="1079142" cy="646331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GB" dirty="0"/>
              <a:t>Own grid</a:t>
            </a:r>
          </a:p>
          <a:p>
            <a:r>
              <a:rPr lang="en-GB" dirty="0"/>
              <a:t>Low y+</a:t>
            </a:r>
          </a:p>
        </p:txBody>
      </p: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CB2A7AAA-0E87-DCC3-5E77-AE35B32F65DE}"/>
              </a:ext>
            </a:extLst>
          </p:cNvPr>
          <p:cNvCxnSpPr>
            <a:cxnSpLocks/>
            <a:stCxn id="6" idx="0"/>
          </p:cNvCxnSpPr>
          <p:nvPr/>
        </p:nvCxnSpPr>
        <p:spPr>
          <a:xfrm flipV="1">
            <a:off x="2677235" y="4401312"/>
            <a:ext cx="90349" cy="1153287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7FE99967-3AA9-409C-E777-D7EE17BBC9A1}"/>
              </a:ext>
            </a:extLst>
          </p:cNvPr>
          <p:cNvSpPr txBox="1"/>
          <p:nvPr/>
        </p:nvSpPr>
        <p:spPr>
          <a:xfrm>
            <a:off x="2767584" y="1450848"/>
            <a:ext cx="1622560" cy="369332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GB" dirty="0"/>
              <a:t>SA and variants</a:t>
            </a:r>
          </a:p>
        </p:txBody>
      </p: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CC3CCC8E-B01B-213C-4658-802743ADFE79}"/>
              </a:ext>
            </a:extLst>
          </p:cNvPr>
          <p:cNvCxnSpPr>
            <a:cxnSpLocks/>
            <a:endCxn id="18" idx="7"/>
          </p:cNvCxnSpPr>
          <p:nvPr/>
        </p:nvCxnSpPr>
        <p:spPr>
          <a:xfrm flipH="1">
            <a:off x="2896684" y="1865376"/>
            <a:ext cx="735532" cy="417673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Oval 13">
            <a:extLst>
              <a:ext uri="{FF2B5EF4-FFF2-40B4-BE49-F238E27FC236}">
                <a16:creationId xmlns:a16="http://schemas.microsoft.com/office/drawing/2014/main" id="{4AFB123C-EEB5-538E-BF58-C2268FABD3E7}"/>
              </a:ext>
            </a:extLst>
          </p:cNvPr>
          <p:cNvSpPr/>
          <p:nvPr/>
        </p:nvSpPr>
        <p:spPr>
          <a:xfrm>
            <a:off x="5644896" y="4547616"/>
            <a:ext cx="451104" cy="573024"/>
          </a:xfrm>
          <a:prstGeom prst="ellipse">
            <a:avLst/>
          </a:prstGeom>
          <a:noFill/>
          <a:ln w="19050">
            <a:solidFill>
              <a:srgbClr val="7030A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A1C68CA9-A327-F6AF-0E38-7390CBAD1A03}"/>
              </a:ext>
            </a:extLst>
          </p:cNvPr>
          <p:cNvSpPr txBox="1"/>
          <p:nvPr/>
        </p:nvSpPr>
        <p:spPr>
          <a:xfrm>
            <a:off x="6031917" y="4631852"/>
            <a:ext cx="8787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EARSM</a:t>
            </a:r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F9B4C534-B8C6-C5E6-1697-ED7F41A17DFA}"/>
              </a:ext>
            </a:extLst>
          </p:cNvPr>
          <p:cNvSpPr/>
          <p:nvPr/>
        </p:nvSpPr>
        <p:spPr>
          <a:xfrm>
            <a:off x="2511643" y="2199132"/>
            <a:ext cx="451104" cy="573024"/>
          </a:xfrm>
          <a:prstGeom prst="ellipse">
            <a:avLst/>
          </a:prstGeom>
          <a:noFill/>
          <a:ln w="1905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0FA76361-0ECB-77F9-CB51-D2848F49E700}"/>
              </a:ext>
            </a:extLst>
          </p:cNvPr>
          <p:cNvSpPr/>
          <p:nvPr/>
        </p:nvSpPr>
        <p:spPr>
          <a:xfrm>
            <a:off x="2572012" y="3715517"/>
            <a:ext cx="354652" cy="415298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2614C711-CC55-0290-D2BB-16900BDDF0B4}"/>
              </a:ext>
            </a:extLst>
          </p:cNvPr>
          <p:cNvSpPr/>
          <p:nvPr/>
        </p:nvSpPr>
        <p:spPr>
          <a:xfrm>
            <a:off x="5675285" y="3968399"/>
            <a:ext cx="354652" cy="573024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A0649995-8956-A8EF-8863-C6F779BB2204}"/>
              </a:ext>
            </a:extLst>
          </p:cNvPr>
          <p:cNvSpPr/>
          <p:nvPr/>
        </p:nvSpPr>
        <p:spPr>
          <a:xfrm>
            <a:off x="6309831" y="3559330"/>
            <a:ext cx="310902" cy="511526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50D4A0C5-C768-876A-B682-C904C3A6EA31}"/>
              </a:ext>
            </a:extLst>
          </p:cNvPr>
          <p:cNvSpPr/>
          <p:nvPr/>
        </p:nvSpPr>
        <p:spPr>
          <a:xfrm>
            <a:off x="6945661" y="3459754"/>
            <a:ext cx="310902" cy="511526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8CDBC1FE-465E-E2B0-67EE-D65D0CDD177B}"/>
              </a:ext>
            </a:extLst>
          </p:cNvPr>
          <p:cNvSpPr txBox="1"/>
          <p:nvPr/>
        </p:nvSpPr>
        <p:spPr>
          <a:xfrm>
            <a:off x="7749915" y="2978035"/>
            <a:ext cx="5357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SST</a:t>
            </a:r>
          </a:p>
        </p:txBody>
      </p:sp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id="{BDD45A97-1B3D-5CA4-2776-9CEA207BD63E}"/>
              </a:ext>
            </a:extLst>
          </p:cNvPr>
          <p:cNvCxnSpPr/>
          <p:nvPr/>
        </p:nvCxnSpPr>
        <p:spPr>
          <a:xfrm flipH="1">
            <a:off x="7256563" y="3164133"/>
            <a:ext cx="478362" cy="530915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>
            <a:extLst>
              <a:ext uri="{FF2B5EF4-FFF2-40B4-BE49-F238E27FC236}">
                <a16:creationId xmlns:a16="http://schemas.microsoft.com/office/drawing/2014/main" id="{44D9599C-27FA-6D96-6933-CE821871D745}"/>
              </a:ext>
            </a:extLst>
          </p:cNvPr>
          <p:cNvCxnSpPr>
            <a:stCxn id="22" idx="1"/>
          </p:cNvCxnSpPr>
          <p:nvPr/>
        </p:nvCxnSpPr>
        <p:spPr>
          <a:xfrm flipH="1">
            <a:off x="6620733" y="3162701"/>
            <a:ext cx="1129182" cy="396629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95F51871-F563-3722-87DE-92AED69D57B9}"/>
              </a:ext>
            </a:extLst>
          </p:cNvPr>
          <p:cNvCxnSpPr>
            <a:cxnSpLocks/>
            <a:stCxn id="22" idx="1"/>
          </p:cNvCxnSpPr>
          <p:nvPr/>
        </p:nvCxnSpPr>
        <p:spPr>
          <a:xfrm flipH="1">
            <a:off x="2896684" y="3162701"/>
            <a:ext cx="4853231" cy="681993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0" name="Straight Arrow Connector 29">
            <a:extLst>
              <a:ext uri="{FF2B5EF4-FFF2-40B4-BE49-F238E27FC236}">
                <a16:creationId xmlns:a16="http://schemas.microsoft.com/office/drawing/2014/main" id="{EB7F5355-78F2-3C50-A966-38F5AC37AA48}"/>
              </a:ext>
            </a:extLst>
          </p:cNvPr>
          <p:cNvCxnSpPr>
            <a:endCxn id="19" idx="0"/>
          </p:cNvCxnSpPr>
          <p:nvPr/>
        </p:nvCxnSpPr>
        <p:spPr>
          <a:xfrm flipH="1">
            <a:off x="5852611" y="3162701"/>
            <a:ext cx="1882314" cy="805698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2" name="Oval 31">
            <a:extLst>
              <a:ext uri="{FF2B5EF4-FFF2-40B4-BE49-F238E27FC236}">
                <a16:creationId xmlns:a16="http://schemas.microsoft.com/office/drawing/2014/main" id="{0B0390B0-8B9D-2D0A-32E6-64F7476655F9}"/>
              </a:ext>
            </a:extLst>
          </p:cNvPr>
          <p:cNvSpPr/>
          <p:nvPr/>
        </p:nvSpPr>
        <p:spPr>
          <a:xfrm>
            <a:off x="1960338" y="4261529"/>
            <a:ext cx="354652" cy="382404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cxnSp>
        <p:nvCxnSpPr>
          <p:cNvPr id="34" name="Straight Arrow Connector 33">
            <a:extLst>
              <a:ext uri="{FF2B5EF4-FFF2-40B4-BE49-F238E27FC236}">
                <a16:creationId xmlns:a16="http://schemas.microsoft.com/office/drawing/2014/main" id="{4D01C752-FE8C-1D65-D8CB-E830D288A936}"/>
              </a:ext>
            </a:extLst>
          </p:cNvPr>
          <p:cNvCxnSpPr/>
          <p:nvPr/>
        </p:nvCxnSpPr>
        <p:spPr>
          <a:xfrm flipH="1">
            <a:off x="2397341" y="3162701"/>
            <a:ext cx="5337584" cy="1238611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6" name="Oval 35">
            <a:extLst>
              <a:ext uri="{FF2B5EF4-FFF2-40B4-BE49-F238E27FC236}">
                <a16:creationId xmlns:a16="http://schemas.microsoft.com/office/drawing/2014/main" id="{EA936E34-4DBF-938D-F7FA-9CF32DA92183}"/>
              </a:ext>
            </a:extLst>
          </p:cNvPr>
          <p:cNvSpPr/>
          <p:nvPr/>
        </p:nvSpPr>
        <p:spPr>
          <a:xfrm>
            <a:off x="4426763" y="4058829"/>
            <a:ext cx="354652" cy="382404"/>
          </a:xfrm>
          <a:prstGeom prst="ellipse">
            <a:avLst/>
          </a:prstGeom>
          <a:noFill/>
          <a:ln w="19050">
            <a:solidFill>
              <a:srgbClr val="00B0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7149EA18-F843-6DCB-B6C7-0D37F1CB7D4D}"/>
              </a:ext>
            </a:extLst>
          </p:cNvPr>
          <p:cNvSpPr txBox="1"/>
          <p:nvPr/>
        </p:nvSpPr>
        <p:spPr>
          <a:xfrm>
            <a:off x="4330967" y="4391785"/>
            <a:ext cx="5902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RKE</a:t>
            </a:r>
          </a:p>
        </p:txBody>
      </p:sp>
      <p:sp>
        <p:nvSpPr>
          <p:cNvPr id="38" name="Oval 37">
            <a:extLst>
              <a:ext uri="{FF2B5EF4-FFF2-40B4-BE49-F238E27FC236}">
                <a16:creationId xmlns:a16="http://schemas.microsoft.com/office/drawing/2014/main" id="{9B4EDFA3-212D-DC4F-E8F3-903F41680E59}"/>
              </a:ext>
            </a:extLst>
          </p:cNvPr>
          <p:cNvSpPr/>
          <p:nvPr/>
        </p:nvSpPr>
        <p:spPr>
          <a:xfrm>
            <a:off x="3832895" y="3715517"/>
            <a:ext cx="313974" cy="755851"/>
          </a:xfrm>
          <a:prstGeom prst="ellipse">
            <a:avLst/>
          </a:prstGeom>
          <a:noFill/>
          <a:ln w="19050">
            <a:solidFill>
              <a:srgbClr val="FFFF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A3A2A517-E785-C8A2-D8A7-1B6B8F6DBC3F}"/>
              </a:ext>
            </a:extLst>
          </p:cNvPr>
          <p:cNvSpPr txBox="1"/>
          <p:nvPr/>
        </p:nvSpPr>
        <p:spPr>
          <a:xfrm>
            <a:off x="3661454" y="4455938"/>
            <a:ext cx="60946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RSM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C59DDAC2-CEB5-1656-E19E-406E974E902C}"/>
              </a:ext>
            </a:extLst>
          </p:cNvPr>
          <p:cNvSpPr txBox="1"/>
          <p:nvPr/>
        </p:nvSpPr>
        <p:spPr>
          <a:xfrm>
            <a:off x="9151817" y="2839535"/>
            <a:ext cx="23042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SA is anomaly with high drag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769C6671-FE45-E733-6DBF-2B59A51655D8}"/>
              </a:ext>
            </a:extLst>
          </p:cNvPr>
          <p:cNvSpPr txBox="1"/>
          <p:nvPr/>
        </p:nvSpPr>
        <p:spPr>
          <a:xfrm>
            <a:off x="9180332" y="3703524"/>
            <a:ext cx="23042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EARSM has lowest drag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25A1BA66-0A88-6779-1FEC-4CE626592BFB}"/>
              </a:ext>
            </a:extLst>
          </p:cNvPr>
          <p:cNvSpPr txBox="1"/>
          <p:nvPr/>
        </p:nvSpPr>
        <p:spPr>
          <a:xfrm>
            <a:off x="9180332" y="4631852"/>
            <a:ext cx="23042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RSM and RKE similar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606ACFB8-5D0B-19C7-2079-2BD8351188AE}"/>
              </a:ext>
            </a:extLst>
          </p:cNvPr>
          <p:cNvSpPr txBox="1"/>
          <p:nvPr/>
        </p:nvSpPr>
        <p:spPr>
          <a:xfrm>
            <a:off x="9151817" y="5449092"/>
            <a:ext cx="23042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SST reasonably consistent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29E32699-2125-5792-7B27-31C7528FE51D}"/>
              </a:ext>
            </a:extLst>
          </p:cNvPr>
          <p:cNvSpPr txBox="1"/>
          <p:nvPr/>
        </p:nvSpPr>
        <p:spPr>
          <a:xfrm>
            <a:off x="9070848" y="1755648"/>
            <a:ext cx="230428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RANS and URANS much lower drag than LES/DES</a:t>
            </a:r>
          </a:p>
        </p:txBody>
      </p:sp>
    </p:spTree>
    <p:extLst>
      <p:ext uri="{BB962C8B-B14F-4D97-AF65-F5344CB8AC3E}">
        <p14:creationId xmlns:p14="http://schemas.microsoft.com/office/powerpoint/2010/main" val="803383395"/>
      </p:ext>
    </p:extLst>
  </p:cSld>
  <p:clrMapOvr>
    <a:masterClrMapping/>
  </p:clrMapOvr>
  <p:transition spd="slow">
    <p:fade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16357588-6CC6-97D2-187C-0A3B739373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3rd Automotive CFD Workshop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37149A53-4CED-BBDF-D544-D6E6CE4D5B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BB6C11-3034-1C44-A7F5-71A77DE60C88}" type="slidenum">
              <a:rPr lang="en-US" smtClean="0"/>
              <a:pPr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6185762"/>
      </p:ext>
    </p:extLst>
  </p:cSld>
  <p:clrMapOvr>
    <a:masterClrMapping/>
  </p:clrMapOvr>
  <p:transition spd="slow">
    <p:fade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5DCF5651-9109-7410-7D04-A472C66AF1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Drag Coefficient: DDES and IDDES, all grids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1F39C37-EE69-A678-E0D9-A68C25A5B5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3rd Automotive CFD Workshop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38D5B31-6793-875F-8F9B-4804B6BD06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BB6C11-3034-1C44-A7F5-71A77DE60C88}" type="slidenum">
              <a:rPr lang="en-US" smtClean="0"/>
              <a:pPr/>
              <a:t>28</a:t>
            </a:fld>
            <a:endParaRPr lang="en-US"/>
          </a:p>
        </p:txBody>
      </p:sp>
      <p:pic>
        <p:nvPicPr>
          <p:cNvPr id="8" name="Content Placeholder 7">
            <a:extLst>
              <a:ext uri="{FF2B5EF4-FFF2-40B4-BE49-F238E27FC236}">
                <a16:creationId xmlns:a16="http://schemas.microsoft.com/office/drawing/2014/main" id="{41EBF6F2-7EC8-2450-854F-442DC4B38C45}"/>
              </a:ext>
            </a:extLst>
          </p:cNvPr>
          <p:cNvPicPr>
            <a:picLocks noGrp="1" noChangeAspect="1"/>
          </p:cNvPicPr>
          <p:nvPr>
            <p:ph sz="quarter" idx="1"/>
          </p:nvPr>
        </p:nvPicPr>
        <p:blipFill>
          <a:blip r:embed="rId2"/>
          <a:srcRect t="8819" b="8819"/>
          <a:stretch/>
        </p:blipFill>
        <p:spPr>
          <a:xfrm>
            <a:off x="1784407" y="1434622"/>
            <a:ext cx="8623186" cy="4734765"/>
          </a:xfrm>
        </p:spPr>
      </p:pic>
      <p:sp>
        <p:nvSpPr>
          <p:cNvPr id="2" name="Oval 1">
            <a:extLst>
              <a:ext uri="{FF2B5EF4-FFF2-40B4-BE49-F238E27FC236}">
                <a16:creationId xmlns:a16="http://schemas.microsoft.com/office/drawing/2014/main" id="{B055D6F5-A709-949C-85BC-065400053E52}"/>
              </a:ext>
            </a:extLst>
          </p:cNvPr>
          <p:cNvSpPr/>
          <p:nvPr/>
        </p:nvSpPr>
        <p:spPr>
          <a:xfrm>
            <a:off x="8124669" y="3429000"/>
            <a:ext cx="284813" cy="543393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C82AF02-8286-27B2-4157-D4703170D64B}"/>
              </a:ext>
            </a:extLst>
          </p:cNvPr>
          <p:cNvSpPr txBox="1"/>
          <p:nvPr/>
        </p:nvSpPr>
        <p:spPr>
          <a:xfrm>
            <a:off x="7929963" y="3540853"/>
            <a:ext cx="57900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DES</a:t>
            </a:r>
          </a:p>
        </p:txBody>
      </p:sp>
      <p:sp>
        <p:nvSpPr>
          <p:cNvPr id="36" name="Oval 35">
            <a:extLst>
              <a:ext uri="{FF2B5EF4-FFF2-40B4-BE49-F238E27FC236}">
                <a16:creationId xmlns:a16="http://schemas.microsoft.com/office/drawing/2014/main" id="{327D285D-E31F-8D3C-1B26-4B5F6B616E83}"/>
              </a:ext>
            </a:extLst>
          </p:cNvPr>
          <p:cNvSpPr/>
          <p:nvPr/>
        </p:nvSpPr>
        <p:spPr>
          <a:xfrm>
            <a:off x="8169443" y="3429000"/>
            <a:ext cx="184314" cy="522407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51410327"/>
      </p:ext>
    </p:extLst>
  </p:cSld>
  <p:clrMapOvr>
    <a:masterClrMapping/>
  </p:clrMapOvr>
  <p:transition spd="slow">
    <p:fade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5DCF5651-9109-7410-7D04-A472C66AF1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Drag Coefficient: DDES and IDDES, all grids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1F39C37-EE69-A678-E0D9-A68C25A5B5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3rd Automotive CFD Workshop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38D5B31-6793-875F-8F9B-4804B6BD06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BB6C11-3034-1C44-A7F5-71A77DE60C88}" type="slidenum">
              <a:rPr lang="en-US" smtClean="0"/>
              <a:pPr/>
              <a:t>29</a:t>
            </a:fld>
            <a:endParaRPr lang="en-US"/>
          </a:p>
        </p:txBody>
      </p:sp>
      <p:pic>
        <p:nvPicPr>
          <p:cNvPr id="8" name="Content Placeholder 7">
            <a:extLst>
              <a:ext uri="{FF2B5EF4-FFF2-40B4-BE49-F238E27FC236}">
                <a16:creationId xmlns:a16="http://schemas.microsoft.com/office/drawing/2014/main" id="{41EBF6F2-7EC8-2450-854F-442DC4B38C45}"/>
              </a:ext>
            </a:extLst>
          </p:cNvPr>
          <p:cNvPicPr>
            <a:picLocks noGrp="1" noChangeAspect="1"/>
          </p:cNvPicPr>
          <p:nvPr>
            <p:ph sz="quarter" idx="1"/>
          </p:nvPr>
        </p:nvPicPr>
        <p:blipFill>
          <a:blip r:embed="rId2"/>
          <a:srcRect t="8819" b="8819"/>
          <a:stretch/>
        </p:blipFill>
        <p:spPr>
          <a:xfrm>
            <a:off x="1784407" y="1434622"/>
            <a:ext cx="8623186" cy="4734765"/>
          </a:xfrm>
        </p:spPr>
      </p:pic>
      <p:sp>
        <p:nvSpPr>
          <p:cNvPr id="2" name="Oval 1">
            <a:extLst>
              <a:ext uri="{FF2B5EF4-FFF2-40B4-BE49-F238E27FC236}">
                <a16:creationId xmlns:a16="http://schemas.microsoft.com/office/drawing/2014/main" id="{B055D6F5-A709-949C-85BC-065400053E52}"/>
              </a:ext>
            </a:extLst>
          </p:cNvPr>
          <p:cNvSpPr/>
          <p:nvPr/>
        </p:nvSpPr>
        <p:spPr>
          <a:xfrm>
            <a:off x="8124669" y="3429000"/>
            <a:ext cx="284813" cy="543393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C82AF02-8286-27B2-4157-D4703170D64B}"/>
              </a:ext>
            </a:extLst>
          </p:cNvPr>
          <p:cNvSpPr txBox="1"/>
          <p:nvPr/>
        </p:nvSpPr>
        <p:spPr>
          <a:xfrm>
            <a:off x="7929963" y="3540853"/>
            <a:ext cx="57900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DES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F41AC11-F659-2E32-8D3A-DA3D79BBFD89}"/>
              </a:ext>
            </a:extLst>
          </p:cNvPr>
          <p:cNvSpPr txBox="1"/>
          <p:nvPr/>
        </p:nvSpPr>
        <p:spPr>
          <a:xfrm>
            <a:off x="3713152" y="1750068"/>
            <a:ext cx="1622560" cy="369332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GB" dirty="0"/>
              <a:t>SA and variants</a:t>
            </a:r>
          </a:p>
        </p:txBody>
      </p: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C5EC6E44-DE41-A347-6808-A2ED2DF2B509}"/>
              </a:ext>
            </a:extLst>
          </p:cNvPr>
          <p:cNvCxnSpPr>
            <a:cxnSpLocks/>
            <a:stCxn id="7" idx="2"/>
            <a:endCxn id="10" idx="7"/>
          </p:cNvCxnSpPr>
          <p:nvPr/>
        </p:nvCxnSpPr>
        <p:spPr>
          <a:xfrm flipH="1">
            <a:off x="4048705" y="2119400"/>
            <a:ext cx="475727" cy="1853434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Oval 9">
            <a:extLst>
              <a:ext uri="{FF2B5EF4-FFF2-40B4-BE49-F238E27FC236}">
                <a16:creationId xmlns:a16="http://schemas.microsoft.com/office/drawing/2014/main" id="{D3C2A7E9-B1B4-A702-65A9-653093530E5A}"/>
              </a:ext>
            </a:extLst>
          </p:cNvPr>
          <p:cNvSpPr/>
          <p:nvPr/>
        </p:nvSpPr>
        <p:spPr>
          <a:xfrm>
            <a:off x="3805602" y="3896289"/>
            <a:ext cx="284813" cy="522681"/>
          </a:xfrm>
          <a:prstGeom prst="ellipse">
            <a:avLst/>
          </a:prstGeom>
          <a:noFill/>
          <a:ln w="1905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BB127081-F9A7-1F3C-EA39-3AC460076624}"/>
              </a:ext>
            </a:extLst>
          </p:cNvPr>
          <p:cNvSpPr/>
          <p:nvPr/>
        </p:nvSpPr>
        <p:spPr>
          <a:xfrm>
            <a:off x="4298880" y="2449877"/>
            <a:ext cx="451104" cy="1460308"/>
          </a:xfrm>
          <a:prstGeom prst="ellipse">
            <a:avLst/>
          </a:prstGeom>
          <a:noFill/>
          <a:ln w="1905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1C631697-0659-5DFE-193C-A3D65ED68916}"/>
              </a:ext>
            </a:extLst>
          </p:cNvPr>
          <p:cNvCxnSpPr>
            <a:endCxn id="13" idx="0"/>
          </p:cNvCxnSpPr>
          <p:nvPr/>
        </p:nvCxnSpPr>
        <p:spPr>
          <a:xfrm>
            <a:off x="4524432" y="2119400"/>
            <a:ext cx="0" cy="330477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" name="TextBox 16">
            <a:extLst>
              <a:ext uri="{FF2B5EF4-FFF2-40B4-BE49-F238E27FC236}">
                <a16:creationId xmlns:a16="http://schemas.microsoft.com/office/drawing/2014/main" id="{E0F32DBD-B998-0D9E-D00F-6E8E7BFFE6D7}"/>
              </a:ext>
            </a:extLst>
          </p:cNvPr>
          <p:cNvSpPr txBox="1"/>
          <p:nvPr/>
        </p:nvSpPr>
        <p:spPr>
          <a:xfrm>
            <a:off x="4551051" y="3582075"/>
            <a:ext cx="3978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g1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A8D2DAC6-CD7B-4BC2-1078-930020938384}"/>
              </a:ext>
            </a:extLst>
          </p:cNvPr>
          <p:cNvSpPr txBox="1"/>
          <p:nvPr/>
        </p:nvSpPr>
        <p:spPr>
          <a:xfrm>
            <a:off x="4561960" y="2950692"/>
            <a:ext cx="3978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g2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01CC3962-452B-BE52-E551-2D5D3708BC33}"/>
              </a:ext>
            </a:extLst>
          </p:cNvPr>
          <p:cNvSpPr txBox="1"/>
          <p:nvPr/>
        </p:nvSpPr>
        <p:spPr>
          <a:xfrm>
            <a:off x="4606308" y="2404907"/>
            <a:ext cx="3978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g3</a:t>
            </a: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540D63C8-0E09-32BD-B081-5EAF1913DE36}"/>
              </a:ext>
            </a:extLst>
          </p:cNvPr>
          <p:cNvSpPr/>
          <p:nvPr/>
        </p:nvSpPr>
        <p:spPr>
          <a:xfrm>
            <a:off x="7495254" y="3320024"/>
            <a:ext cx="397867" cy="481980"/>
          </a:xfrm>
          <a:prstGeom prst="ellipse">
            <a:avLst/>
          </a:prstGeom>
          <a:noFill/>
          <a:ln w="1905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07384798-95CA-2A16-DE3E-6968F5E4D377}"/>
              </a:ext>
            </a:extLst>
          </p:cNvPr>
          <p:cNvCxnSpPr/>
          <p:nvPr/>
        </p:nvCxnSpPr>
        <p:spPr>
          <a:xfrm>
            <a:off x="4524432" y="2119400"/>
            <a:ext cx="2970822" cy="130960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6" name="Oval 35">
            <a:extLst>
              <a:ext uri="{FF2B5EF4-FFF2-40B4-BE49-F238E27FC236}">
                <a16:creationId xmlns:a16="http://schemas.microsoft.com/office/drawing/2014/main" id="{327D285D-E31F-8D3C-1B26-4B5F6B616E83}"/>
              </a:ext>
            </a:extLst>
          </p:cNvPr>
          <p:cNvSpPr/>
          <p:nvPr/>
        </p:nvSpPr>
        <p:spPr>
          <a:xfrm>
            <a:off x="8169443" y="3429000"/>
            <a:ext cx="184314" cy="522407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30DA2E54-2052-9C0C-D91C-198C264716EF}"/>
              </a:ext>
            </a:extLst>
          </p:cNvPr>
          <p:cNvSpPr txBox="1"/>
          <p:nvPr/>
        </p:nvSpPr>
        <p:spPr>
          <a:xfrm>
            <a:off x="7408913" y="3092339"/>
            <a:ext cx="8098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IDDES</a:t>
            </a:r>
          </a:p>
        </p:txBody>
      </p:sp>
      <p:sp>
        <p:nvSpPr>
          <p:cNvPr id="48" name="Oval 47">
            <a:extLst>
              <a:ext uri="{FF2B5EF4-FFF2-40B4-BE49-F238E27FC236}">
                <a16:creationId xmlns:a16="http://schemas.microsoft.com/office/drawing/2014/main" id="{F60FD894-EA6F-E6A7-8128-C8A49237D474}"/>
              </a:ext>
            </a:extLst>
          </p:cNvPr>
          <p:cNvSpPr/>
          <p:nvPr/>
        </p:nvSpPr>
        <p:spPr>
          <a:xfrm>
            <a:off x="4948917" y="3700696"/>
            <a:ext cx="354652" cy="382404"/>
          </a:xfrm>
          <a:prstGeom prst="ellipse">
            <a:avLst/>
          </a:prstGeom>
          <a:noFill/>
          <a:ln w="19050">
            <a:solidFill>
              <a:srgbClr val="00B0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6F3A329D-F3EC-A39E-F770-538B0B86C60E}"/>
              </a:ext>
            </a:extLst>
          </p:cNvPr>
          <p:cNvSpPr txBox="1"/>
          <p:nvPr/>
        </p:nvSpPr>
        <p:spPr>
          <a:xfrm>
            <a:off x="4662084" y="4066273"/>
            <a:ext cx="8082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‘other’</a:t>
            </a:r>
          </a:p>
        </p:txBody>
      </p:sp>
    </p:spTree>
    <p:extLst>
      <p:ext uri="{BB962C8B-B14F-4D97-AF65-F5344CB8AC3E}">
        <p14:creationId xmlns:p14="http://schemas.microsoft.com/office/powerpoint/2010/main" val="1562538189"/>
      </p:ext>
    </p:extLst>
  </p:cSld>
  <p:clrMapOvr>
    <a:masterClrMapping/>
  </p:clrMapOvr>
  <p:transition spd="slow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667288-FAFF-8844-A202-B71807B7DF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Windsor </a:t>
            </a:r>
            <a:r>
              <a:rPr lang="en-US" dirty="0" err="1"/>
              <a:t>Squareback</a:t>
            </a:r>
            <a:r>
              <a:rPr lang="en-US" dirty="0"/>
              <a:t> Model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79706EE-BD41-3E4C-B52F-277D8E5BE6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BB6C11-3034-1C44-A7F5-71A77DE60C88}" type="slidenum">
              <a:rPr lang="en-US" smtClean="0"/>
              <a:pPr/>
              <a:t>3</a:t>
            </a:fld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6AC26580-3C88-E34B-943B-DDD7080552F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5910"/>
          <a:stretch/>
        </p:blipFill>
        <p:spPr>
          <a:xfrm>
            <a:off x="330178" y="1957251"/>
            <a:ext cx="6645386" cy="2937004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5EE015CD-44E9-A340-8C99-93C6925D303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849"/>
          <a:stretch/>
        </p:blipFill>
        <p:spPr>
          <a:xfrm>
            <a:off x="7145385" y="1849300"/>
            <a:ext cx="4677734" cy="323640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64858DBE-CD40-D043-AD23-633DD0A1A2F3}"/>
              </a:ext>
            </a:extLst>
          </p:cNvPr>
          <p:cNvSpPr txBox="1"/>
          <p:nvPr/>
        </p:nvSpPr>
        <p:spPr>
          <a:xfrm>
            <a:off x="6385784" y="5304428"/>
            <a:ext cx="501156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Reference area 0.112m</a:t>
            </a:r>
            <a:r>
              <a:rPr lang="en-US" baseline="30000" dirty="0"/>
              <a:t>2</a:t>
            </a:r>
            <a:r>
              <a:rPr lang="en-US" dirty="0"/>
              <a:t>, reference length 0.6375m</a:t>
            </a:r>
          </a:p>
          <a:p>
            <a:endParaRPr lang="en-US" baseline="30000" dirty="0"/>
          </a:p>
          <a:p>
            <a:r>
              <a:rPr lang="en-US" dirty="0"/>
              <a:t>Origin on </a:t>
            </a:r>
            <a:r>
              <a:rPr lang="en-US" dirty="0" err="1"/>
              <a:t>centreline</a:t>
            </a:r>
            <a:r>
              <a:rPr lang="en-US" dirty="0"/>
              <a:t>, on floor, midway between pins</a:t>
            </a:r>
          </a:p>
        </p:txBody>
      </p:sp>
      <p:sp>
        <p:nvSpPr>
          <p:cNvPr id="11" name="Footer Placeholder 3">
            <a:extLst>
              <a:ext uri="{FF2B5EF4-FFF2-40B4-BE49-F238E27FC236}">
                <a16:creationId xmlns:a16="http://schemas.microsoft.com/office/drawing/2014/main" id="{8D8D0FDF-2768-944B-88EA-A6DDB63910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864864" y="6356350"/>
            <a:ext cx="4673600" cy="365760"/>
          </a:xfrm>
        </p:spPr>
        <p:txBody>
          <a:bodyPr/>
          <a:lstStyle/>
          <a:p>
            <a:r>
              <a:rPr lang="en-US"/>
              <a:t>3rd Automotive CFD Workshop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18433735"/>
      </p:ext>
    </p:extLst>
  </p:cSld>
  <p:clrMapOvr>
    <a:masterClrMapping/>
  </p:clrMapOvr>
  <p:transition spd="slow">
    <p:fade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AF2252-FE05-0DCC-ED0E-803E3DB2AF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DDES and IDDES Base Pressures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852C97A-B485-712C-53BF-9F513355A4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3rd Automotive CFD Workshop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19D8A57-BCCF-CDA5-1CCB-1F21994560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BB6C11-3034-1C44-A7F5-71A77DE60C88}" type="slidenum">
              <a:rPr lang="en-US" smtClean="0"/>
              <a:pPr/>
              <a:t>30</a:t>
            </a:fld>
            <a:endParaRPr lang="en-US"/>
          </a:p>
        </p:txBody>
      </p:sp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CD227276-727B-E38C-8740-2746CA971CCF}"/>
              </a:ext>
            </a:extLst>
          </p:cNvPr>
          <p:cNvPicPr>
            <a:picLocks noGrp="1" noChangeAspect="1"/>
          </p:cNvPicPr>
          <p:nvPr>
            <p:ph sz="quarter" idx="1"/>
          </p:nvPr>
        </p:nvPicPr>
        <p:blipFill>
          <a:blip r:embed="rId2"/>
          <a:srcRect/>
          <a:stretch/>
        </p:blipFill>
        <p:spPr>
          <a:xfrm>
            <a:off x="1787238" y="1311933"/>
            <a:ext cx="3059999" cy="2718936"/>
          </a:xfr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CC32ECB4-B221-E8ED-2E5D-4EAC70CBC176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4838316" y="1313962"/>
            <a:ext cx="3059999" cy="2718936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9EAF348C-150E-BBBA-56A2-FE207BFA85CF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7898318" y="1313961"/>
            <a:ext cx="3059999" cy="2718936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17036A82-56B7-CB1B-41B7-3E8A026C6364}"/>
              </a:ext>
            </a:extLst>
          </p:cNvPr>
          <p:cNvSpPr txBox="1"/>
          <p:nvPr/>
        </p:nvSpPr>
        <p:spPr>
          <a:xfrm>
            <a:off x="2875853" y="1584074"/>
            <a:ext cx="17116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own g2 (0.2803)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B2F1032A-43B2-38C4-2723-78E21DF8BA63}"/>
              </a:ext>
            </a:extLst>
          </p:cNvPr>
          <p:cNvSpPr txBox="1"/>
          <p:nvPr/>
        </p:nvSpPr>
        <p:spPr>
          <a:xfrm>
            <a:off x="8647966" y="1584272"/>
            <a:ext cx="19303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g2 (0.3131) IDDES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B484BD71-A0B1-CE79-90A7-8DC88439A2BA}"/>
              </a:ext>
            </a:extLst>
          </p:cNvPr>
          <p:cNvSpPr txBox="1"/>
          <p:nvPr/>
        </p:nvSpPr>
        <p:spPr>
          <a:xfrm>
            <a:off x="5681142" y="1584272"/>
            <a:ext cx="12410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g2 (0.3322)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C98CC9F-9E35-1D10-8784-58180D30C75B}"/>
              </a:ext>
            </a:extLst>
          </p:cNvPr>
          <p:cNvSpPr txBox="1"/>
          <p:nvPr/>
        </p:nvSpPr>
        <p:spPr>
          <a:xfrm>
            <a:off x="1706510" y="5941754"/>
            <a:ext cx="17519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C</a:t>
            </a:r>
            <a:r>
              <a:rPr lang="en-GB" baseline="-25000" dirty="0"/>
              <a:t>D</a:t>
            </a:r>
            <a:r>
              <a:rPr lang="en-GB" dirty="0"/>
              <a:t> in (brackets)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10718DD3-F2F4-084C-C24F-781102813DAF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1787237" y="3669902"/>
            <a:ext cx="3059999" cy="2718937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B989C1F6-5A1A-2E2B-7898-3B42E46896EF}"/>
              </a:ext>
            </a:extLst>
          </p:cNvPr>
          <p:cNvSpPr txBox="1"/>
          <p:nvPr/>
        </p:nvSpPr>
        <p:spPr>
          <a:xfrm>
            <a:off x="2486058" y="3942043"/>
            <a:ext cx="24323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own g2 (0.2906) ‘Other’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A0263758-4EE4-D7A1-64D5-385169733F8F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/>
          <a:stretch/>
        </p:blipFill>
        <p:spPr>
          <a:xfrm>
            <a:off x="7898316" y="3702391"/>
            <a:ext cx="3060000" cy="2722996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AA89786B-B2AD-33E5-4297-CFFFA1C62B6D}"/>
              </a:ext>
            </a:extLst>
          </p:cNvPr>
          <p:cNvSpPr txBox="1"/>
          <p:nvPr/>
        </p:nvSpPr>
        <p:spPr>
          <a:xfrm>
            <a:off x="8538464" y="3900874"/>
            <a:ext cx="21082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Experiment (0.3298)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7A55B69-F048-6AFB-5AA8-B98F1DAB26B2}"/>
              </a:ext>
            </a:extLst>
          </p:cNvPr>
          <p:cNvSpPr txBox="1"/>
          <p:nvPr/>
        </p:nvSpPr>
        <p:spPr>
          <a:xfrm>
            <a:off x="1018988" y="2161085"/>
            <a:ext cx="58862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/>
              <a:t>SA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44330858"/>
      </p:ext>
    </p:extLst>
  </p:cSld>
  <p:clrMapOvr>
    <a:masterClrMapping/>
  </p:clrMapOvr>
  <p:transition spd="slow">
    <p:fade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AF2252-FE05-0DCC-ED0E-803E3DB2AF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/>
              <a:t>DES and IDDES Horizontal Slice Streamwise Velocity 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852C97A-B485-712C-53BF-9F513355A4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3rd Automotive CFD Workshop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19D8A57-BCCF-CDA5-1CCB-1F21994560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BB6C11-3034-1C44-A7F5-71A77DE60C88}" type="slidenum">
              <a:rPr lang="en-US" smtClean="0"/>
              <a:pPr/>
              <a:t>31</a:t>
            </a:fld>
            <a:endParaRPr lang="en-US"/>
          </a:p>
        </p:txBody>
      </p:sp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CD227276-727B-E38C-8740-2746CA971CCF}"/>
              </a:ext>
            </a:extLst>
          </p:cNvPr>
          <p:cNvPicPr>
            <a:picLocks noGrp="1" noChangeAspect="1"/>
          </p:cNvPicPr>
          <p:nvPr>
            <p:ph sz="quarter" idx="1"/>
          </p:nvPr>
        </p:nvPicPr>
        <p:blipFill>
          <a:blip r:embed="rId2"/>
          <a:srcRect/>
          <a:stretch/>
        </p:blipFill>
        <p:spPr>
          <a:xfrm>
            <a:off x="1697238" y="1231964"/>
            <a:ext cx="3059999" cy="2718936"/>
          </a:xfr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CC32ECB4-B221-E8ED-2E5D-4EAC70CBC176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4746171" y="1231964"/>
            <a:ext cx="3059999" cy="2718936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17036A82-56B7-CB1B-41B7-3E8A026C6364}"/>
              </a:ext>
            </a:extLst>
          </p:cNvPr>
          <p:cNvSpPr txBox="1"/>
          <p:nvPr/>
        </p:nvSpPr>
        <p:spPr>
          <a:xfrm>
            <a:off x="2875853" y="1644034"/>
            <a:ext cx="17116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own g2 (0.2803)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B2F1032A-43B2-38C4-2723-78E21DF8BA63}"/>
              </a:ext>
            </a:extLst>
          </p:cNvPr>
          <p:cNvSpPr txBox="1"/>
          <p:nvPr/>
        </p:nvSpPr>
        <p:spPr>
          <a:xfrm>
            <a:off x="8647966" y="1629242"/>
            <a:ext cx="19303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g2 (0.3131) IDDES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AA89786B-B2AD-33E5-4297-CFFFA1C62B6D}"/>
              </a:ext>
            </a:extLst>
          </p:cNvPr>
          <p:cNvSpPr txBox="1"/>
          <p:nvPr/>
        </p:nvSpPr>
        <p:spPr>
          <a:xfrm>
            <a:off x="8426751" y="3950902"/>
            <a:ext cx="21082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Experiment (0.3298)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018AB96-A77B-B37E-C789-F9555CA6B49C}"/>
              </a:ext>
            </a:extLst>
          </p:cNvPr>
          <p:cNvSpPr txBox="1"/>
          <p:nvPr/>
        </p:nvSpPr>
        <p:spPr>
          <a:xfrm>
            <a:off x="1706510" y="5941754"/>
            <a:ext cx="17519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C</a:t>
            </a:r>
            <a:r>
              <a:rPr lang="en-GB" baseline="-25000" dirty="0"/>
              <a:t>D</a:t>
            </a:r>
            <a:r>
              <a:rPr lang="en-GB" dirty="0"/>
              <a:t> in (brackets)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699E18F-A18A-0482-B197-C89D14147E7D}"/>
              </a:ext>
            </a:extLst>
          </p:cNvPr>
          <p:cNvSpPr txBox="1"/>
          <p:nvPr/>
        </p:nvSpPr>
        <p:spPr>
          <a:xfrm>
            <a:off x="5799841" y="1629242"/>
            <a:ext cx="12410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g2 (0.3322)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AD685341-63D3-A632-2B99-F24D1D26E28E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1691704" y="3634896"/>
            <a:ext cx="3059999" cy="2718937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49D429F6-59D9-E7BA-EDE8-C5B4612735AB}"/>
              </a:ext>
            </a:extLst>
          </p:cNvPr>
          <p:cNvSpPr txBox="1"/>
          <p:nvPr/>
        </p:nvSpPr>
        <p:spPr>
          <a:xfrm>
            <a:off x="2333279" y="3954393"/>
            <a:ext cx="24404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own g2 (0.2906) ‘Other’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A0263758-4EE4-D7A1-64D5-385169733F8F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7806171" y="3637412"/>
            <a:ext cx="3060000" cy="2718938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92B3ABA6-F075-2B1D-E489-D94E4FDEEFCA}"/>
              </a:ext>
            </a:extLst>
          </p:cNvPr>
          <p:cNvSpPr txBox="1"/>
          <p:nvPr/>
        </p:nvSpPr>
        <p:spPr>
          <a:xfrm>
            <a:off x="8538464" y="3900874"/>
            <a:ext cx="21082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Experiment (0.3298)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AC84EAF-AC04-B79D-1892-070D56F11104}"/>
              </a:ext>
            </a:extLst>
          </p:cNvPr>
          <p:cNvSpPr txBox="1"/>
          <p:nvPr/>
        </p:nvSpPr>
        <p:spPr>
          <a:xfrm>
            <a:off x="1018988" y="2161085"/>
            <a:ext cx="58862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/>
              <a:t>SA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5933325"/>
      </p:ext>
    </p:extLst>
  </p:cSld>
  <p:clrMapOvr>
    <a:masterClrMapping/>
  </p:clrMapOvr>
  <p:transition spd="slow">
    <p:fade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5DCF5651-9109-7410-7D04-A472C66AF1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Drag Coefficient: DDES and IDDES, all grids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1F39C37-EE69-A678-E0D9-A68C25A5B5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3rd Automotive CFD Workshop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38D5B31-6793-875F-8F9B-4804B6BD06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BB6C11-3034-1C44-A7F5-71A77DE60C88}" type="slidenum">
              <a:rPr lang="en-US" smtClean="0"/>
              <a:pPr/>
              <a:t>32</a:t>
            </a:fld>
            <a:endParaRPr lang="en-US"/>
          </a:p>
        </p:txBody>
      </p:sp>
      <p:pic>
        <p:nvPicPr>
          <p:cNvPr id="8" name="Content Placeholder 7">
            <a:extLst>
              <a:ext uri="{FF2B5EF4-FFF2-40B4-BE49-F238E27FC236}">
                <a16:creationId xmlns:a16="http://schemas.microsoft.com/office/drawing/2014/main" id="{41EBF6F2-7EC8-2450-854F-442DC4B38C45}"/>
              </a:ext>
            </a:extLst>
          </p:cNvPr>
          <p:cNvPicPr>
            <a:picLocks noGrp="1" noChangeAspect="1"/>
          </p:cNvPicPr>
          <p:nvPr>
            <p:ph sz="quarter" idx="1"/>
          </p:nvPr>
        </p:nvPicPr>
        <p:blipFill>
          <a:blip r:embed="rId2"/>
          <a:srcRect t="8819" b="8819"/>
          <a:stretch/>
        </p:blipFill>
        <p:spPr>
          <a:xfrm>
            <a:off x="1784407" y="1434622"/>
            <a:ext cx="8623186" cy="4734765"/>
          </a:xfrm>
        </p:spPr>
      </p:pic>
      <p:sp>
        <p:nvSpPr>
          <p:cNvPr id="2" name="Oval 1">
            <a:extLst>
              <a:ext uri="{FF2B5EF4-FFF2-40B4-BE49-F238E27FC236}">
                <a16:creationId xmlns:a16="http://schemas.microsoft.com/office/drawing/2014/main" id="{B055D6F5-A709-949C-85BC-065400053E52}"/>
              </a:ext>
            </a:extLst>
          </p:cNvPr>
          <p:cNvSpPr/>
          <p:nvPr/>
        </p:nvSpPr>
        <p:spPr>
          <a:xfrm>
            <a:off x="8124669" y="3429000"/>
            <a:ext cx="284813" cy="543393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C82AF02-8286-27B2-4157-D4703170D64B}"/>
              </a:ext>
            </a:extLst>
          </p:cNvPr>
          <p:cNvSpPr txBox="1"/>
          <p:nvPr/>
        </p:nvSpPr>
        <p:spPr>
          <a:xfrm>
            <a:off x="7929963" y="3540853"/>
            <a:ext cx="57900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DES</a:t>
            </a:r>
          </a:p>
        </p:txBody>
      </p:sp>
      <p:sp>
        <p:nvSpPr>
          <p:cNvPr id="26" name="Oval 25">
            <a:extLst>
              <a:ext uri="{FF2B5EF4-FFF2-40B4-BE49-F238E27FC236}">
                <a16:creationId xmlns:a16="http://schemas.microsoft.com/office/drawing/2014/main" id="{AD6BCA91-573F-8E31-9ADC-087AF09D672C}"/>
              </a:ext>
            </a:extLst>
          </p:cNvPr>
          <p:cNvSpPr/>
          <p:nvPr/>
        </p:nvSpPr>
        <p:spPr>
          <a:xfrm>
            <a:off x="5637070" y="3720622"/>
            <a:ext cx="284813" cy="821398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9" name="Oval 28">
            <a:extLst>
              <a:ext uri="{FF2B5EF4-FFF2-40B4-BE49-F238E27FC236}">
                <a16:creationId xmlns:a16="http://schemas.microsoft.com/office/drawing/2014/main" id="{BBAA9CC4-27B3-0F54-F316-266E1BB45DE2}"/>
              </a:ext>
            </a:extLst>
          </p:cNvPr>
          <p:cNvSpPr/>
          <p:nvPr/>
        </p:nvSpPr>
        <p:spPr>
          <a:xfrm>
            <a:off x="6941668" y="3320024"/>
            <a:ext cx="220943" cy="763076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51FE179F-5CA4-A4C0-FE33-D5DF7F6CE9B3}"/>
              </a:ext>
            </a:extLst>
          </p:cNvPr>
          <p:cNvSpPr txBox="1"/>
          <p:nvPr/>
        </p:nvSpPr>
        <p:spPr>
          <a:xfrm>
            <a:off x="5843055" y="4183361"/>
            <a:ext cx="3978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g1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F95A0337-A918-7D46-878A-A0C371D282CD}"/>
              </a:ext>
            </a:extLst>
          </p:cNvPr>
          <p:cNvSpPr txBox="1"/>
          <p:nvPr/>
        </p:nvSpPr>
        <p:spPr>
          <a:xfrm>
            <a:off x="5868185" y="3972393"/>
            <a:ext cx="3978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g2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DA79A3B9-ED43-A0B9-7172-E6668D7B88F3}"/>
              </a:ext>
            </a:extLst>
          </p:cNvPr>
          <p:cNvSpPr txBox="1"/>
          <p:nvPr/>
        </p:nvSpPr>
        <p:spPr>
          <a:xfrm>
            <a:off x="5856660" y="3725519"/>
            <a:ext cx="3978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g3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A09FB8BC-A3B8-24FA-1FEB-8B0CA73C95E1}"/>
              </a:ext>
            </a:extLst>
          </p:cNvPr>
          <p:cNvSpPr txBox="1"/>
          <p:nvPr/>
        </p:nvSpPr>
        <p:spPr>
          <a:xfrm>
            <a:off x="7085215" y="3688609"/>
            <a:ext cx="3978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g2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70D96E25-C6D0-349C-9B0B-DEF840F40943}"/>
              </a:ext>
            </a:extLst>
          </p:cNvPr>
          <p:cNvSpPr txBox="1"/>
          <p:nvPr/>
        </p:nvSpPr>
        <p:spPr>
          <a:xfrm>
            <a:off x="7073690" y="3321815"/>
            <a:ext cx="3978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g3</a:t>
            </a:r>
          </a:p>
        </p:txBody>
      </p:sp>
      <p:sp>
        <p:nvSpPr>
          <p:cNvPr id="36" name="Oval 35">
            <a:extLst>
              <a:ext uri="{FF2B5EF4-FFF2-40B4-BE49-F238E27FC236}">
                <a16:creationId xmlns:a16="http://schemas.microsoft.com/office/drawing/2014/main" id="{327D285D-E31F-8D3C-1B26-4B5F6B616E83}"/>
              </a:ext>
            </a:extLst>
          </p:cNvPr>
          <p:cNvSpPr/>
          <p:nvPr/>
        </p:nvSpPr>
        <p:spPr>
          <a:xfrm>
            <a:off x="8169443" y="3429000"/>
            <a:ext cx="184314" cy="522407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E7C245CD-B830-CD26-FCAF-E861008420B9}"/>
              </a:ext>
            </a:extLst>
          </p:cNvPr>
          <p:cNvSpPr txBox="1"/>
          <p:nvPr/>
        </p:nvSpPr>
        <p:spPr>
          <a:xfrm>
            <a:off x="8318236" y="3422232"/>
            <a:ext cx="8685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own g1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15A60B60-6FB8-9DBB-539B-70C87C8D1E5A}"/>
              </a:ext>
            </a:extLst>
          </p:cNvPr>
          <p:cNvSpPr txBox="1"/>
          <p:nvPr/>
        </p:nvSpPr>
        <p:spPr>
          <a:xfrm>
            <a:off x="8291576" y="3652706"/>
            <a:ext cx="8685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own g2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BCE5452B-3D9C-CC85-A91D-CB127D964752}"/>
              </a:ext>
            </a:extLst>
          </p:cNvPr>
          <p:cNvSpPr txBox="1"/>
          <p:nvPr/>
        </p:nvSpPr>
        <p:spPr>
          <a:xfrm>
            <a:off x="8752489" y="4552693"/>
            <a:ext cx="5357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SST</a:t>
            </a:r>
          </a:p>
        </p:txBody>
      </p:sp>
      <p:cxnSp>
        <p:nvCxnSpPr>
          <p:cNvPr id="41" name="Straight Arrow Connector 40">
            <a:extLst>
              <a:ext uri="{FF2B5EF4-FFF2-40B4-BE49-F238E27FC236}">
                <a16:creationId xmlns:a16="http://schemas.microsoft.com/office/drawing/2014/main" id="{25DAEA74-EBC8-9F78-A9F0-90A008F9C2F1}"/>
              </a:ext>
            </a:extLst>
          </p:cNvPr>
          <p:cNvCxnSpPr>
            <a:cxnSpLocks/>
            <a:stCxn id="39" idx="1"/>
          </p:cNvCxnSpPr>
          <p:nvPr/>
        </p:nvCxnSpPr>
        <p:spPr>
          <a:xfrm flipH="1" flipV="1">
            <a:off x="8318236" y="3972393"/>
            <a:ext cx="434253" cy="764966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3" name="Straight Arrow Connector 42">
            <a:extLst>
              <a:ext uri="{FF2B5EF4-FFF2-40B4-BE49-F238E27FC236}">
                <a16:creationId xmlns:a16="http://schemas.microsoft.com/office/drawing/2014/main" id="{DC752B18-1341-19C5-5E75-BDF134646D1F}"/>
              </a:ext>
            </a:extLst>
          </p:cNvPr>
          <p:cNvCxnSpPr>
            <a:stCxn id="39" idx="1"/>
          </p:cNvCxnSpPr>
          <p:nvPr/>
        </p:nvCxnSpPr>
        <p:spPr>
          <a:xfrm flipH="1" flipV="1">
            <a:off x="7085215" y="4094851"/>
            <a:ext cx="1667274" cy="642508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5" name="Straight Arrow Connector 44">
            <a:extLst>
              <a:ext uri="{FF2B5EF4-FFF2-40B4-BE49-F238E27FC236}">
                <a16:creationId xmlns:a16="http://schemas.microsoft.com/office/drawing/2014/main" id="{0CFD5E64-5617-AC88-591A-570911B6BF90}"/>
              </a:ext>
            </a:extLst>
          </p:cNvPr>
          <p:cNvCxnSpPr>
            <a:endCxn id="31" idx="2"/>
          </p:cNvCxnSpPr>
          <p:nvPr/>
        </p:nvCxnSpPr>
        <p:spPr>
          <a:xfrm flipH="1" flipV="1">
            <a:off x="6067118" y="4341725"/>
            <a:ext cx="2685371" cy="395634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16310686"/>
      </p:ext>
    </p:extLst>
  </p:cSld>
  <p:clrMapOvr>
    <a:masterClrMapping/>
  </p:clrMapOvr>
  <p:transition spd="slow">
    <p:fade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AF2252-FE05-0DCC-ED0E-803E3DB2AF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DDES and IDDES SST Base Pressures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852C97A-B485-712C-53BF-9F513355A4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3rd Automotive CFD Workshop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19D8A57-BCCF-CDA5-1CCB-1F21994560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BB6C11-3034-1C44-A7F5-71A77DE60C88}" type="slidenum">
              <a:rPr lang="en-US" smtClean="0"/>
              <a:pPr/>
              <a:t>33</a:t>
            </a:fld>
            <a:endParaRPr lang="en-US"/>
          </a:p>
        </p:txBody>
      </p:sp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CD227276-727B-E38C-8740-2746CA971CCF}"/>
              </a:ext>
            </a:extLst>
          </p:cNvPr>
          <p:cNvPicPr>
            <a:picLocks noGrp="1" noChangeAspect="1"/>
          </p:cNvPicPr>
          <p:nvPr>
            <p:ph sz="quarter" idx="1"/>
          </p:nvPr>
        </p:nvPicPr>
        <p:blipFill>
          <a:blip r:embed="rId2"/>
          <a:srcRect/>
          <a:stretch/>
        </p:blipFill>
        <p:spPr>
          <a:xfrm>
            <a:off x="1787238" y="1311933"/>
            <a:ext cx="3059998" cy="2718936"/>
          </a:xfr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9EAF348C-150E-BBBA-56A2-FE207BFA85CF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7898318" y="1313961"/>
            <a:ext cx="3059998" cy="2718936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17036A82-56B7-CB1B-41B7-3E8A026C6364}"/>
              </a:ext>
            </a:extLst>
          </p:cNvPr>
          <p:cNvSpPr txBox="1"/>
          <p:nvPr/>
        </p:nvSpPr>
        <p:spPr>
          <a:xfrm>
            <a:off x="2875853" y="1584074"/>
            <a:ext cx="12410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g2 (0.2792)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B2F1032A-43B2-38C4-2723-78E21DF8BA63}"/>
              </a:ext>
            </a:extLst>
          </p:cNvPr>
          <p:cNvSpPr txBox="1"/>
          <p:nvPr/>
        </p:nvSpPr>
        <p:spPr>
          <a:xfrm>
            <a:off x="8647966" y="1584272"/>
            <a:ext cx="17116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own g2 (0.2969)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B484BD71-A0B1-CE79-90A7-8DC88439A2BA}"/>
              </a:ext>
            </a:extLst>
          </p:cNvPr>
          <p:cNvSpPr txBox="1"/>
          <p:nvPr/>
        </p:nvSpPr>
        <p:spPr>
          <a:xfrm>
            <a:off x="5681142" y="1584272"/>
            <a:ext cx="12410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g2 (0.2915)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C98CC9F-9E35-1D10-8784-58180D30C75B}"/>
              </a:ext>
            </a:extLst>
          </p:cNvPr>
          <p:cNvSpPr txBox="1"/>
          <p:nvPr/>
        </p:nvSpPr>
        <p:spPr>
          <a:xfrm>
            <a:off x="1706510" y="5941754"/>
            <a:ext cx="17519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C</a:t>
            </a:r>
            <a:r>
              <a:rPr lang="en-GB" baseline="-25000" dirty="0"/>
              <a:t>D</a:t>
            </a:r>
            <a:r>
              <a:rPr lang="en-GB" dirty="0"/>
              <a:t> in (brackets)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A0263758-4EE4-D7A1-64D5-385169733F8F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7898316" y="3702391"/>
            <a:ext cx="3060000" cy="2722996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AA89786B-B2AD-33E5-4297-CFFFA1C62B6D}"/>
              </a:ext>
            </a:extLst>
          </p:cNvPr>
          <p:cNvSpPr txBox="1"/>
          <p:nvPr/>
        </p:nvSpPr>
        <p:spPr>
          <a:xfrm>
            <a:off x="8538464" y="3900874"/>
            <a:ext cx="21082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Experiment (0.3298)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7A55B69-F048-6AFB-5AA8-B98F1DAB26B2}"/>
              </a:ext>
            </a:extLst>
          </p:cNvPr>
          <p:cNvSpPr txBox="1"/>
          <p:nvPr/>
        </p:nvSpPr>
        <p:spPr>
          <a:xfrm>
            <a:off x="1018988" y="2161085"/>
            <a:ext cx="73129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/>
              <a:t>SST</a:t>
            </a:r>
            <a:endParaRPr lang="en-GB" dirty="0"/>
          </a:p>
        </p:txBody>
      </p:sp>
      <p:pic>
        <p:nvPicPr>
          <p:cNvPr id="18" name="Picture 17" descr="A picture containing shape&#10;&#10;Description automatically generated">
            <a:extLst>
              <a:ext uri="{FF2B5EF4-FFF2-40B4-BE49-F238E27FC236}">
                <a16:creationId xmlns:a16="http://schemas.microsoft.com/office/drawing/2014/main" id="{87641128-E742-9548-54B7-620C6A1A702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771884" y="3669902"/>
            <a:ext cx="3060000" cy="2718937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8A8FF7AD-D683-4466-F669-366CECAB6E07}"/>
              </a:ext>
            </a:extLst>
          </p:cNvPr>
          <p:cNvSpPr txBox="1"/>
          <p:nvPr/>
        </p:nvSpPr>
        <p:spPr>
          <a:xfrm>
            <a:off x="2623819" y="3914402"/>
            <a:ext cx="12410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g3 (0.2900)</a:t>
            </a:r>
          </a:p>
        </p:txBody>
      </p:sp>
      <p:pic>
        <p:nvPicPr>
          <p:cNvPr id="21" name="Picture 20" descr="A picture containing shape&#10;&#10;Description automatically generated">
            <a:extLst>
              <a:ext uri="{FF2B5EF4-FFF2-40B4-BE49-F238E27FC236}">
                <a16:creationId xmlns:a16="http://schemas.microsoft.com/office/drawing/2014/main" id="{E65384D0-009A-74C2-D771-B5B79FF5359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907984" y="3669902"/>
            <a:ext cx="3060000" cy="2718937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820CE84-771D-5488-B10B-9164E3A3E5DA}"/>
              </a:ext>
            </a:extLst>
          </p:cNvPr>
          <p:cNvSpPr txBox="1"/>
          <p:nvPr/>
        </p:nvSpPr>
        <p:spPr>
          <a:xfrm>
            <a:off x="5817461" y="3907725"/>
            <a:ext cx="12410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g3 (0.3118)</a:t>
            </a:r>
          </a:p>
        </p:txBody>
      </p:sp>
    </p:spTree>
    <p:extLst>
      <p:ext uri="{BB962C8B-B14F-4D97-AF65-F5344CB8AC3E}">
        <p14:creationId xmlns:p14="http://schemas.microsoft.com/office/powerpoint/2010/main" val="2842080053"/>
      </p:ext>
    </p:extLst>
  </p:cSld>
  <p:clrMapOvr>
    <a:masterClrMapping/>
  </p:clrMapOvr>
  <p:transition spd="slow">
    <p:fade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AF2252-FE05-0DCC-ED0E-803E3DB2AF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/>
              <a:t>DDES and IDDES SST Base Pressures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852C97A-B485-712C-53BF-9F513355A4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3rd Automotive CFD Workshop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19D8A57-BCCF-CDA5-1CCB-1F21994560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BB6C11-3034-1C44-A7F5-71A77DE60C88}" type="slidenum">
              <a:rPr lang="en-US" smtClean="0"/>
              <a:pPr/>
              <a:t>34</a:t>
            </a:fld>
            <a:endParaRPr lang="en-US"/>
          </a:p>
        </p:txBody>
      </p:sp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CD227276-727B-E38C-8740-2746CA971CCF}"/>
              </a:ext>
            </a:extLst>
          </p:cNvPr>
          <p:cNvPicPr>
            <a:picLocks noGrp="1" noChangeAspect="1"/>
          </p:cNvPicPr>
          <p:nvPr>
            <p:ph sz="quarter" idx="1"/>
          </p:nvPr>
        </p:nvPicPr>
        <p:blipFill>
          <a:blip r:embed="rId2"/>
          <a:srcRect/>
          <a:stretch/>
        </p:blipFill>
        <p:spPr>
          <a:xfrm>
            <a:off x="1697238" y="1231964"/>
            <a:ext cx="3059998" cy="2718936"/>
          </a:xfr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17036A82-56B7-CB1B-41B7-3E8A026C6364}"/>
              </a:ext>
            </a:extLst>
          </p:cNvPr>
          <p:cNvSpPr txBox="1"/>
          <p:nvPr/>
        </p:nvSpPr>
        <p:spPr>
          <a:xfrm>
            <a:off x="2875853" y="1644034"/>
            <a:ext cx="12410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g2 (0.2792)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B2F1032A-43B2-38C4-2723-78E21DF8BA63}"/>
              </a:ext>
            </a:extLst>
          </p:cNvPr>
          <p:cNvSpPr txBox="1"/>
          <p:nvPr/>
        </p:nvSpPr>
        <p:spPr>
          <a:xfrm>
            <a:off x="8647966" y="1629242"/>
            <a:ext cx="17116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own g2 (0.2969)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AA89786B-B2AD-33E5-4297-CFFFA1C62B6D}"/>
              </a:ext>
            </a:extLst>
          </p:cNvPr>
          <p:cNvSpPr txBox="1"/>
          <p:nvPr/>
        </p:nvSpPr>
        <p:spPr>
          <a:xfrm>
            <a:off x="8426751" y="3950902"/>
            <a:ext cx="21082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Experiment (0.3298)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018AB96-A77B-B37E-C789-F9555CA6B49C}"/>
              </a:ext>
            </a:extLst>
          </p:cNvPr>
          <p:cNvSpPr txBox="1"/>
          <p:nvPr/>
        </p:nvSpPr>
        <p:spPr>
          <a:xfrm>
            <a:off x="1706510" y="5941754"/>
            <a:ext cx="17519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C</a:t>
            </a:r>
            <a:r>
              <a:rPr lang="en-GB" baseline="-25000" dirty="0"/>
              <a:t>D</a:t>
            </a:r>
            <a:r>
              <a:rPr lang="en-GB" dirty="0"/>
              <a:t> in (brackets)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699E18F-A18A-0482-B197-C89D14147E7D}"/>
              </a:ext>
            </a:extLst>
          </p:cNvPr>
          <p:cNvSpPr txBox="1"/>
          <p:nvPr/>
        </p:nvSpPr>
        <p:spPr>
          <a:xfrm>
            <a:off x="5799841" y="1629242"/>
            <a:ext cx="12410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g2 (0.2915)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AD685341-63D3-A632-2B99-F24D1D26E28E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7789716" y="1231964"/>
            <a:ext cx="3059999" cy="2718936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A0263758-4EE4-D7A1-64D5-385169733F8F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7806171" y="3637412"/>
            <a:ext cx="3060000" cy="2718938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92B3ABA6-F075-2B1D-E489-D94E4FDEEFCA}"/>
              </a:ext>
            </a:extLst>
          </p:cNvPr>
          <p:cNvSpPr txBox="1"/>
          <p:nvPr/>
        </p:nvSpPr>
        <p:spPr>
          <a:xfrm>
            <a:off x="8538464" y="3900874"/>
            <a:ext cx="21082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Experiment (0.3298)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516B7FE-A0A6-4153-29B0-B80ACA35587B}"/>
              </a:ext>
            </a:extLst>
          </p:cNvPr>
          <p:cNvSpPr txBox="1"/>
          <p:nvPr/>
        </p:nvSpPr>
        <p:spPr>
          <a:xfrm>
            <a:off x="1018988" y="2161085"/>
            <a:ext cx="73129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/>
              <a:t>SST</a:t>
            </a:r>
            <a:endParaRPr lang="en-GB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B16DB42-C222-08BF-B63E-E92D89B8C238}"/>
              </a:ext>
            </a:extLst>
          </p:cNvPr>
          <p:cNvSpPr txBox="1"/>
          <p:nvPr/>
        </p:nvSpPr>
        <p:spPr>
          <a:xfrm>
            <a:off x="8647966" y="1584272"/>
            <a:ext cx="17116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own g2 (0.2969)</a:t>
            </a:r>
          </a:p>
        </p:txBody>
      </p:sp>
      <p:pic>
        <p:nvPicPr>
          <p:cNvPr id="19" name="Picture 18" descr="Chart&#10;&#10;Description automatically generated">
            <a:extLst>
              <a:ext uri="{FF2B5EF4-FFF2-40B4-BE49-F238E27FC236}">
                <a16:creationId xmlns:a16="http://schemas.microsoft.com/office/drawing/2014/main" id="{903CB56C-2B95-423C-3C22-AD108D50C7F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81112" y="3652205"/>
            <a:ext cx="3060000" cy="2718937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B8ED18C8-60B4-9DCD-A0CA-3D9A9822F121}"/>
              </a:ext>
            </a:extLst>
          </p:cNvPr>
          <p:cNvSpPr txBox="1"/>
          <p:nvPr/>
        </p:nvSpPr>
        <p:spPr>
          <a:xfrm>
            <a:off x="2623819" y="4004220"/>
            <a:ext cx="12410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g3 (0.2900)</a:t>
            </a:r>
          </a:p>
        </p:txBody>
      </p:sp>
      <p:pic>
        <p:nvPicPr>
          <p:cNvPr id="24" name="Picture 23" descr="A picture containing graphical user interface&#10;&#10;Description automatically generated">
            <a:extLst>
              <a:ext uri="{FF2B5EF4-FFF2-40B4-BE49-F238E27FC236}">
                <a16:creationId xmlns:a16="http://schemas.microsoft.com/office/drawing/2014/main" id="{AAE59F9D-F20F-B30D-AFCB-EABFE4591CA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769098" y="3625877"/>
            <a:ext cx="3060000" cy="2718937"/>
          </a:xfrm>
          <a:prstGeom prst="rect">
            <a:avLst/>
          </a:prstGeom>
        </p:spPr>
      </p:pic>
      <p:sp>
        <p:nvSpPr>
          <p:cNvPr id="25" name="TextBox 24">
            <a:extLst>
              <a:ext uri="{FF2B5EF4-FFF2-40B4-BE49-F238E27FC236}">
                <a16:creationId xmlns:a16="http://schemas.microsoft.com/office/drawing/2014/main" id="{FAB61521-1CA9-D125-C0B5-1DFD53F8C623}"/>
              </a:ext>
            </a:extLst>
          </p:cNvPr>
          <p:cNvSpPr txBox="1"/>
          <p:nvPr/>
        </p:nvSpPr>
        <p:spPr>
          <a:xfrm>
            <a:off x="5817461" y="3907725"/>
            <a:ext cx="12410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g3 (0.3118)</a:t>
            </a:r>
          </a:p>
        </p:txBody>
      </p:sp>
    </p:spTree>
    <p:extLst>
      <p:ext uri="{BB962C8B-B14F-4D97-AF65-F5344CB8AC3E}">
        <p14:creationId xmlns:p14="http://schemas.microsoft.com/office/powerpoint/2010/main" val="4224316813"/>
      </p:ext>
    </p:extLst>
  </p:cSld>
  <p:clrMapOvr>
    <a:masterClrMapping/>
  </p:clrMapOvr>
  <p:transition spd="slow">
    <p:fade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5DCF5651-9109-7410-7D04-A472C66AF1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Drag Coefficient: DDES and IDDES, all grids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1F39C37-EE69-A678-E0D9-A68C25A5B5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3rd Automotive CFD Workshop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38D5B31-6793-875F-8F9B-4804B6BD06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BB6C11-3034-1C44-A7F5-71A77DE60C88}" type="slidenum">
              <a:rPr lang="en-US" smtClean="0"/>
              <a:pPr/>
              <a:t>35</a:t>
            </a:fld>
            <a:endParaRPr lang="en-US"/>
          </a:p>
        </p:txBody>
      </p:sp>
      <p:pic>
        <p:nvPicPr>
          <p:cNvPr id="8" name="Content Placeholder 7">
            <a:extLst>
              <a:ext uri="{FF2B5EF4-FFF2-40B4-BE49-F238E27FC236}">
                <a16:creationId xmlns:a16="http://schemas.microsoft.com/office/drawing/2014/main" id="{41EBF6F2-7EC8-2450-854F-442DC4B38C45}"/>
              </a:ext>
            </a:extLst>
          </p:cNvPr>
          <p:cNvPicPr>
            <a:picLocks noGrp="1" noChangeAspect="1"/>
          </p:cNvPicPr>
          <p:nvPr>
            <p:ph sz="quarter" idx="1"/>
          </p:nvPr>
        </p:nvPicPr>
        <p:blipFill>
          <a:blip r:embed="rId2"/>
          <a:srcRect t="8819" b="8819"/>
          <a:stretch/>
        </p:blipFill>
        <p:spPr>
          <a:xfrm>
            <a:off x="1784407" y="1434622"/>
            <a:ext cx="8623186" cy="4734765"/>
          </a:xfrm>
        </p:spPr>
      </p:pic>
      <p:sp>
        <p:nvSpPr>
          <p:cNvPr id="2" name="Oval 1">
            <a:extLst>
              <a:ext uri="{FF2B5EF4-FFF2-40B4-BE49-F238E27FC236}">
                <a16:creationId xmlns:a16="http://schemas.microsoft.com/office/drawing/2014/main" id="{B055D6F5-A709-949C-85BC-065400053E52}"/>
              </a:ext>
            </a:extLst>
          </p:cNvPr>
          <p:cNvSpPr/>
          <p:nvPr/>
        </p:nvSpPr>
        <p:spPr>
          <a:xfrm>
            <a:off x="8124669" y="3429000"/>
            <a:ext cx="284813" cy="543393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C82AF02-8286-27B2-4157-D4703170D64B}"/>
              </a:ext>
            </a:extLst>
          </p:cNvPr>
          <p:cNvSpPr txBox="1"/>
          <p:nvPr/>
        </p:nvSpPr>
        <p:spPr>
          <a:xfrm>
            <a:off x="7929963" y="3540853"/>
            <a:ext cx="57900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DES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F41AC11-F659-2E32-8D3A-DA3D79BBFD89}"/>
              </a:ext>
            </a:extLst>
          </p:cNvPr>
          <p:cNvSpPr txBox="1"/>
          <p:nvPr/>
        </p:nvSpPr>
        <p:spPr>
          <a:xfrm>
            <a:off x="3713152" y="1750068"/>
            <a:ext cx="1622560" cy="369332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GB" dirty="0"/>
              <a:t>SA and variants</a:t>
            </a:r>
          </a:p>
        </p:txBody>
      </p: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C5EC6E44-DE41-A347-6808-A2ED2DF2B509}"/>
              </a:ext>
            </a:extLst>
          </p:cNvPr>
          <p:cNvCxnSpPr>
            <a:cxnSpLocks/>
            <a:stCxn id="7" idx="2"/>
            <a:endCxn id="10" idx="7"/>
          </p:cNvCxnSpPr>
          <p:nvPr/>
        </p:nvCxnSpPr>
        <p:spPr>
          <a:xfrm flipH="1">
            <a:off x="4048705" y="2119400"/>
            <a:ext cx="475727" cy="1853434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Oval 9">
            <a:extLst>
              <a:ext uri="{FF2B5EF4-FFF2-40B4-BE49-F238E27FC236}">
                <a16:creationId xmlns:a16="http://schemas.microsoft.com/office/drawing/2014/main" id="{D3C2A7E9-B1B4-A702-65A9-653093530E5A}"/>
              </a:ext>
            </a:extLst>
          </p:cNvPr>
          <p:cNvSpPr/>
          <p:nvPr/>
        </p:nvSpPr>
        <p:spPr>
          <a:xfrm>
            <a:off x="3805602" y="3896289"/>
            <a:ext cx="284813" cy="522681"/>
          </a:xfrm>
          <a:prstGeom prst="ellipse">
            <a:avLst/>
          </a:prstGeom>
          <a:noFill/>
          <a:ln w="1905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BB127081-F9A7-1F3C-EA39-3AC460076624}"/>
              </a:ext>
            </a:extLst>
          </p:cNvPr>
          <p:cNvSpPr/>
          <p:nvPr/>
        </p:nvSpPr>
        <p:spPr>
          <a:xfrm>
            <a:off x="4298880" y="2449877"/>
            <a:ext cx="451104" cy="1460308"/>
          </a:xfrm>
          <a:prstGeom prst="ellipse">
            <a:avLst/>
          </a:prstGeom>
          <a:noFill/>
          <a:ln w="1905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1C631697-0659-5DFE-193C-A3D65ED68916}"/>
              </a:ext>
            </a:extLst>
          </p:cNvPr>
          <p:cNvCxnSpPr>
            <a:endCxn id="13" idx="0"/>
          </p:cNvCxnSpPr>
          <p:nvPr/>
        </p:nvCxnSpPr>
        <p:spPr>
          <a:xfrm>
            <a:off x="4524432" y="2119400"/>
            <a:ext cx="0" cy="330477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" name="TextBox 16">
            <a:extLst>
              <a:ext uri="{FF2B5EF4-FFF2-40B4-BE49-F238E27FC236}">
                <a16:creationId xmlns:a16="http://schemas.microsoft.com/office/drawing/2014/main" id="{E0F32DBD-B998-0D9E-D00F-6E8E7BFFE6D7}"/>
              </a:ext>
            </a:extLst>
          </p:cNvPr>
          <p:cNvSpPr txBox="1"/>
          <p:nvPr/>
        </p:nvSpPr>
        <p:spPr>
          <a:xfrm>
            <a:off x="4551051" y="3582075"/>
            <a:ext cx="3978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g1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A8D2DAC6-CD7B-4BC2-1078-930020938384}"/>
              </a:ext>
            </a:extLst>
          </p:cNvPr>
          <p:cNvSpPr txBox="1"/>
          <p:nvPr/>
        </p:nvSpPr>
        <p:spPr>
          <a:xfrm>
            <a:off x="4561960" y="2950692"/>
            <a:ext cx="3978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g2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01CC3962-452B-BE52-E551-2D5D3708BC33}"/>
              </a:ext>
            </a:extLst>
          </p:cNvPr>
          <p:cNvSpPr txBox="1"/>
          <p:nvPr/>
        </p:nvSpPr>
        <p:spPr>
          <a:xfrm>
            <a:off x="4606308" y="2404907"/>
            <a:ext cx="3978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g3</a:t>
            </a: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540D63C8-0E09-32BD-B081-5EAF1913DE36}"/>
              </a:ext>
            </a:extLst>
          </p:cNvPr>
          <p:cNvSpPr/>
          <p:nvPr/>
        </p:nvSpPr>
        <p:spPr>
          <a:xfrm>
            <a:off x="7495254" y="3320024"/>
            <a:ext cx="397867" cy="481980"/>
          </a:xfrm>
          <a:prstGeom prst="ellipse">
            <a:avLst/>
          </a:prstGeom>
          <a:noFill/>
          <a:ln w="1905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07384798-95CA-2A16-DE3E-6968F5E4D377}"/>
              </a:ext>
            </a:extLst>
          </p:cNvPr>
          <p:cNvCxnSpPr/>
          <p:nvPr/>
        </p:nvCxnSpPr>
        <p:spPr>
          <a:xfrm>
            <a:off x="4524432" y="2119400"/>
            <a:ext cx="2970822" cy="130960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6" name="Oval 25">
            <a:extLst>
              <a:ext uri="{FF2B5EF4-FFF2-40B4-BE49-F238E27FC236}">
                <a16:creationId xmlns:a16="http://schemas.microsoft.com/office/drawing/2014/main" id="{AD6BCA91-573F-8E31-9ADC-087AF09D672C}"/>
              </a:ext>
            </a:extLst>
          </p:cNvPr>
          <p:cNvSpPr/>
          <p:nvPr/>
        </p:nvSpPr>
        <p:spPr>
          <a:xfrm>
            <a:off x="5637070" y="3720622"/>
            <a:ext cx="284813" cy="821398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7" name="Oval 26">
            <a:extLst>
              <a:ext uri="{FF2B5EF4-FFF2-40B4-BE49-F238E27FC236}">
                <a16:creationId xmlns:a16="http://schemas.microsoft.com/office/drawing/2014/main" id="{1371FD8B-F590-4EBA-D2D6-3E59ADDBEB41}"/>
              </a:ext>
            </a:extLst>
          </p:cNvPr>
          <p:cNvSpPr/>
          <p:nvPr/>
        </p:nvSpPr>
        <p:spPr>
          <a:xfrm>
            <a:off x="4948917" y="3700696"/>
            <a:ext cx="354652" cy="382404"/>
          </a:xfrm>
          <a:prstGeom prst="ellipse">
            <a:avLst/>
          </a:prstGeom>
          <a:noFill/>
          <a:ln w="19050">
            <a:solidFill>
              <a:srgbClr val="00B05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6CFDA12D-2CB5-A68A-6900-8D7D0845F6DD}"/>
              </a:ext>
            </a:extLst>
          </p:cNvPr>
          <p:cNvSpPr txBox="1"/>
          <p:nvPr/>
        </p:nvSpPr>
        <p:spPr>
          <a:xfrm>
            <a:off x="4662084" y="4066273"/>
            <a:ext cx="8082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‘other’</a:t>
            </a:r>
          </a:p>
        </p:txBody>
      </p:sp>
      <p:sp>
        <p:nvSpPr>
          <p:cNvPr id="29" name="Oval 28">
            <a:extLst>
              <a:ext uri="{FF2B5EF4-FFF2-40B4-BE49-F238E27FC236}">
                <a16:creationId xmlns:a16="http://schemas.microsoft.com/office/drawing/2014/main" id="{BBAA9CC4-27B3-0F54-F316-266E1BB45DE2}"/>
              </a:ext>
            </a:extLst>
          </p:cNvPr>
          <p:cNvSpPr/>
          <p:nvPr/>
        </p:nvSpPr>
        <p:spPr>
          <a:xfrm>
            <a:off x="6941668" y="3320024"/>
            <a:ext cx="220943" cy="763076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51FE179F-5CA4-A4C0-FE33-D5DF7F6CE9B3}"/>
              </a:ext>
            </a:extLst>
          </p:cNvPr>
          <p:cNvSpPr txBox="1"/>
          <p:nvPr/>
        </p:nvSpPr>
        <p:spPr>
          <a:xfrm>
            <a:off x="5843055" y="4183361"/>
            <a:ext cx="3978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g1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F95A0337-A918-7D46-878A-A0C371D282CD}"/>
              </a:ext>
            </a:extLst>
          </p:cNvPr>
          <p:cNvSpPr txBox="1"/>
          <p:nvPr/>
        </p:nvSpPr>
        <p:spPr>
          <a:xfrm>
            <a:off x="5868185" y="3972393"/>
            <a:ext cx="3978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g2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DA79A3B9-ED43-A0B9-7172-E6668D7B88F3}"/>
              </a:ext>
            </a:extLst>
          </p:cNvPr>
          <p:cNvSpPr txBox="1"/>
          <p:nvPr/>
        </p:nvSpPr>
        <p:spPr>
          <a:xfrm>
            <a:off x="5856660" y="3725519"/>
            <a:ext cx="3978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g3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A09FB8BC-A3B8-24FA-1FEB-8B0CA73C95E1}"/>
              </a:ext>
            </a:extLst>
          </p:cNvPr>
          <p:cNvSpPr txBox="1"/>
          <p:nvPr/>
        </p:nvSpPr>
        <p:spPr>
          <a:xfrm>
            <a:off x="7085215" y="3688609"/>
            <a:ext cx="3978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g2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70D96E25-C6D0-349C-9B0B-DEF840F40943}"/>
              </a:ext>
            </a:extLst>
          </p:cNvPr>
          <p:cNvSpPr txBox="1"/>
          <p:nvPr/>
        </p:nvSpPr>
        <p:spPr>
          <a:xfrm>
            <a:off x="7073690" y="3321815"/>
            <a:ext cx="3978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g3</a:t>
            </a:r>
          </a:p>
        </p:txBody>
      </p:sp>
      <p:sp>
        <p:nvSpPr>
          <p:cNvPr id="36" name="Oval 35">
            <a:extLst>
              <a:ext uri="{FF2B5EF4-FFF2-40B4-BE49-F238E27FC236}">
                <a16:creationId xmlns:a16="http://schemas.microsoft.com/office/drawing/2014/main" id="{327D285D-E31F-8D3C-1B26-4B5F6B616E83}"/>
              </a:ext>
            </a:extLst>
          </p:cNvPr>
          <p:cNvSpPr/>
          <p:nvPr/>
        </p:nvSpPr>
        <p:spPr>
          <a:xfrm>
            <a:off x="8169443" y="3429000"/>
            <a:ext cx="184314" cy="522407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E7C245CD-B830-CD26-FCAF-E861008420B9}"/>
              </a:ext>
            </a:extLst>
          </p:cNvPr>
          <p:cNvSpPr txBox="1"/>
          <p:nvPr/>
        </p:nvSpPr>
        <p:spPr>
          <a:xfrm>
            <a:off x="8318236" y="3422232"/>
            <a:ext cx="8685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own g1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15A60B60-6FB8-9DBB-539B-70C87C8D1E5A}"/>
              </a:ext>
            </a:extLst>
          </p:cNvPr>
          <p:cNvSpPr txBox="1"/>
          <p:nvPr/>
        </p:nvSpPr>
        <p:spPr>
          <a:xfrm>
            <a:off x="8291576" y="3652706"/>
            <a:ext cx="8685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own g2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BCE5452B-3D9C-CC85-A91D-CB127D964752}"/>
              </a:ext>
            </a:extLst>
          </p:cNvPr>
          <p:cNvSpPr txBox="1"/>
          <p:nvPr/>
        </p:nvSpPr>
        <p:spPr>
          <a:xfrm>
            <a:off x="8752489" y="4552693"/>
            <a:ext cx="5357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SST</a:t>
            </a:r>
          </a:p>
        </p:txBody>
      </p:sp>
      <p:cxnSp>
        <p:nvCxnSpPr>
          <p:cNvPr id="41" name="Straight Arrow Connector 40">
            <a:extLst>
              <a:ext uri="{FF2B5EF4-FFF2-40B4-BE49-F238E27FC236}">
                <a16:creationId xmlns:a16="http://schemas.microsoft.com/office/drawing/2014/main" id="{25DAEA74-EBC8-9F78-A9F0-90A008F9C2F1}"/>
              </a:ext>
            </a:extLst>
          </p:cNvPr>
          <p:cNvCxnSpPr>
            <a:cxnSpLocks/>
            <a:stCxn id="39" idx="1"/>
          </p:cNvCxnSpPr>
          <p:nvPr/>
        </p:nvCxnSpPr>
        <p:spPr>
          <a:xfrm flipH="1" flipV="1">
            <a:off x="8318236" y="3972393"/>
            <a:ext cx="434253" cy="764966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3" name="Straight Arrow Connector 42">
            <a:extLst>
              <a:ext uri="{FF2B5EF4-FFF2-40B4-BE49-F238E27FC236}">
                <a16:creationId xmlns:a16="http://schemas.microsoft.com/office/drawing/2014/main" id="{DC752B18-1341-19C5-5E75-BDF134646D1F}"/>
              </a:ext>
            </a:extLst>
          </p:cNvPr>
          <p:cNvCxnSpPr>
            <a:stCxn id="39" idx="1"/>
          </p:cNvCxnSpPr>
          <p:nvPr/>
        </p:nvCxnSpPr>
        <p:spPr>
          <a:xfrm flipH="1" flipV="1">
            <a:off x="7085215" y="4094851"/>
            <a:ext cx="1667274" cy="642508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5" name="Straight Arrow Connector 44">
            <a:extLst>
              <a:ext uri="{FF2B5EF4-FFF2-40B4-BE49-F238E27FC236}">
                <a16:creationId xmlns:a16="http://schemas.microsoft.com/office/drawing/2014/main" id="{0CFD5E64-5617-AC88-591A-570911B6BF90}"/>
              </a:ext>
            </a:extLst>
          </p:cNvPr>
          <p:cNvCxnSpPr>
            <a:endCxn id="31" idx="2"/>
          </p:cNvCxnSpPr>
          <p:nvPr/>
        </p:nvCxnSpPr>
        <p:spPr>
          <a:xfrm flipH="1" flipV="1">
            <a:off x="6067118" y="4341725"/>
            <a:ext cx="2685371" cy="395634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7" name="TextBox 46">
            <a:extLst>
              <a:ext uri="{FF2B5EF4-FFF2-40B4-BE49-F238E27FC236}">
                <a16:creationId xmlns:a16="http://schemas.microsoft.com/office/drawing/2014/main" id="{30DA2E54-2052-9C0C-D91C-198C264716EF}"/>
              </a:ext>
            </a:extLst>
          </p:cNvPr>
          <p:cNvSpPr txBox="1"/>
          <p:nvPr/>
        </p:nvSpPr>
        <p:spPr>
          <a:xfrm>
            <a:off x="7408913" y="3092339"/>
            <a:ext cx="8098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IDDES</a:t>
            </a:r>
          </a:p>
        </p:txBody>
      </p:sp>
    </p:spTree>
    <p:extLst>
      <p:ext uri="{BB962C8B-B14F-4D97-AF65-F5344CB8AC3E}">
        <p14:creationId xmlns:p14="http://schemas.microsoft.com/office/powerpoint/2010/main" val="154692938"/>
      </p:ext>
    </p:extLst>
  </p:cSld>
  <p:clrMapOvr>
    <a:masterClrMapping/>
  </p:clrMapOvr>
  <p:transition spd="slow">
    <p:fade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3106EBCA-9D9F-6CCB-1BA8-9F1518D4AB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3rd Automotive CFD Workshop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FFB06900-823E-2303-DAE8-05EE61F2D5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BB6C11-3034-1C44-A7F5-71A77DE60C88}" type="slidenum">
              <a:rPr lang="en-US" smtClean="0"/>
              <a:pPr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8541355"/>
      </p:ext>
    </p:extLst>
  </p:cSld>
  <p:clrMapOvr>
    <a:masterClrMapping/>
  </p:clrMapOvr>
  <p:transition spd="slow">
    <p:fade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5DCF5651-9109-7410-7D04-A472C66AF1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Drag Coefficient: LES, all grids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1F39C37-EE69-A678-E0D9-A68C25A5B5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3rd Automotive CFD Workshop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38D5B31-6793-875F-8F9B-4804B6BD06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BB6C11-3034-1C44-A7F5-71A77DE60C88}" type="slidenum">
              <a:rPr lang="en-US" smtClean="0"/>
              <a:pPr/>
              <a:t>37</a:t>
            </a:fld>
            <a:endParaRPr lang="en-US"/>
          </a:p>
        </p:txBody>
      </p:sp>
      <p:pic>
        <p:nvPicPr>
          <p:cNvPr id="8" name="Content Placeholder 7">
            <a:extLst>
              <a:ext uri="{FF2B5EF4-FFF2-40B4-BE49-F238E27FC236}">
                <a16:creationId xmlns:a16="http://schemas.microsoft.com/office/drawing/2014/main" id="{41EBF6F2-7EC8-2450-854F-442DC4B38C45}"/>
              </a:ext>
            </a:extLst>
          </p:cNvPr>
          <p:cNvPicPr>
            <a:picLocks noGrp="1" noChangeAspect="1"/>
          </p:cNvPicPr>
          <p:nvPr>
            <p:ph sz="quarter" idx="1"/>
          </p:nvPr>
        </p:nvPicPr>
        <p:blipFill>
          <a:blip r:embed="rId2"/>
          <a:srcRect t="8819" b="8819"/>
          <a:stretch/>
        </p:blipFill>
        <p:spPr>
          <a:xfrm>
            <a:off x="1784407" y="1434622"/>
            <a:ext cx="8623186" cy="4734765"/>
          </a:xfr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EDBFD28-AC7E-A0A4-C284-6E25A26D3A20}"/>
              </a:ext>
            </a:extLst>
          </p:cNvPr>
          <p:cNvSpPr txBox="1"/>
          <p:nvPr/>
        </p:nvSpPr>
        <p:spPr>
          <a:xfrm>
            <a:off x="5897067" y="3617338"/>
            <a:ext cx="3978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g1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ABE639A-53A4-AB72-CBF1-02511C635471}"/>
              </a:ext>
            </a:extLst>
          </p:cNvPr>
          <p:cNvSpPr txBox="1"/>
          <p:nvPr/>
        </p:nvSpPr>
        <p:spPr>
          <a:xfrm>
            <a:off x="5897067" y="3102195"/>
            <a:ext cx="3978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g2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2654485-19D6-FCEE-A656-599811647F4D}"/>
              </a:ext>
            </a:extLst>
          </p:cNvPr>
          <p:cNvSpPr txBox="1"/>
          <p:nvPr/>
        </p:nvSpPr>
        <p:spPr>
          <a:xfrm>
            <a:off x="5897067" y="3339191"/>
            <a:ext cx="3978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g3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84FB970-497E-C084-DF71-15E99523DD7B}"/>
              </a:ext>
            </a:extLst>
          </p:cNvPr>
          <p:cNvSpPr txBox="1"/>
          <p:nvPr/>
        </p:nvSpPr>
        <p:spPr>
          <a:xfrm>
            <a:off x="6490740" y="3106210"/>
            <a:ext cx="8685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own g3</a:t>
            </a:r>
          </a:p>
        </p:txBody>
      </p:sp>
    </p:spTree>
    <p:extLst>
      <p:ext uri="{BB962C8B-B14F-4D97-AF65-F5344CB8AC3E}">
        <p14:creationId xmlns:p14="http://schemas.microsoft.com/office/powerpoint/2010/main" val="2429855930"/>
      </p:ext>
    </p:extLst>
  </p:cSld>
  <p:clrMapOvr>
    <a:masterClrMapping/>
  </p:clrMapOvr>
  <p:transition spd="slow">
    <p:fade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AF2252-FE05-0DCC-ED0E-803E3DB2AF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LES Base Pressures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852C97A-B485-712C-53BF-9F513355A4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3rd Automotive CFD Workshop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19D8A57-BCCF-CDA5-1CCB-1F21994560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BB6C11-3034-1C44-A7F5-71A77DE60C88}" type="slidenum">
              <a:rPr lang="en-US" smtClean="0"/>
              <a:pPr/>
              <a:t>38</a:t>
            </a:fld>
            <a:endParaRPr lang="en-US"/>
          </a:p>
        </p:txBody>
      </p:sp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CD227276-727B-E38C-8740-2746CA971CCF}"/>
              </a:ext>
            </a:extLst>
          </p:cNvPr>
          <p:cNvPicPr>
            <a:picLocks noGrp="1" noChangeAspect="1"/>
          </p:cNvPicPr>
          <p:nvPr>
            <p:ph sz="quarter" idx="1"/>
          </p:nvPr>
        </p:nvPicPr>
        <p:blipFill>
          <a:blip r:embed="rId2"/>
          <a:srcRect/>
          <a:stretch/>
        </p:blipFill>
        <p:spPr>
          <a:xfrm>
            <a:off x="1787238" y="1311933"/>
            <a:ext cx="3059999" cy="2718936"/>
          </a:xfr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CC32ECB4-B221-E8ED-2E5D-4EAC70CBC176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4838316" y="1313962"/>
            <a:ext cx="3059999" cy="2718936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9EAF348C-150E-BBBA-56A2-FE207BFA85CF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7898318" y="1313961"/>
            <a:ext cx="3059999" cy="2718936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17036A82-56B7-CB1B-41B7-3E8A026C6364}"/>
              </a:ext>
            </a:extLst>
          </p:cNvPr>
          <p:cNvSpPr txBox="1"/>
          <p:nvPr/>
        </p:nvSpPr>
        <p:spPr>
          <a:xfrm>
            <a:off x="2875853" y="1584074"/>
            <a:ext cx="12410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g1 (0.2952)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B2F1032A-43B2-38C4-2723-78E21DF8BA63}"/>
              </a:ext>
            </a:extLst>
          </p:cNvPr>
          <p:cNvSpPr txBox="1"/>
          <p:nvPr/>
        </p:nvSpPr>
        <p:spPr>
          <a:xfrm>
            <a:off x="8647966" y="1584272"/>
            <a:ext cx="12410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g3 (0.3123)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B484BD71-A0B1-CE79-90A7-8DC88439A2BA}"/>
              </a:ext>
            </a:extLst>
          </p:cNvPr>
          <p:cNvSpPr txBox="1"/>
          <p:nvPr/>
        </p:nvSpPr>
        <p:spPr>
          <a:xfrm>
            <a:off x="5681142" y="1584272"/>
            <a:ext cx="12410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g2 (0.3234)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C98CC9F-9E35-1D10-8784-58180D30C75B}"/>
              </a:ext>
            </a:extLst>
          </p:cNvPr>
          <p:cNvSpPr txBox="1"/>
          <p:nvPr/>
        </p:nvSpPr>
        <p:spPr>
          <a:xfrm>
            <a:off x="1706510" y="5941754"/>
            <a:ext cx="17519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C</a:t>
            </a:r>
            <a:r>
              <a:rPr lang="en-GB" baseline="-25000" dirty="0"/>
              <a:t>D</a:t>
            </a:r>
            <a:r>
              <a:rPr lang="en-GB" dirty="0"/>
              <a:t> in (brackets)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10718DD3-F2F4-084C-C24F-781102813DAF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1787237" y="3669902"/>
            <a:ext cx="3059999" cy="2718937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B989C1F6-5A1A-2E2B-7898-3B42E46896EF}"/>
              </a:ext>
            </a:extLst>
          </p:cNvPr>
          <p:cNvSpPr txBox="1"/>
          <p:nvPr/>
        </p:nvSpPr>
        <p:spPr>
          <a:xfrm>
            <a:off x="2486058" y="3942043"/>
            <a:ext cx="17116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own g3 (0.3230)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A0263758-4EE4-D7A1-64D5-385169733F8F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/>
          <a:stretch/>
        </p:blipFill>
        <p:spPr>
          <a:xfrm>
            <a:off x="7898316" y="3702391"/>
            <a:ext cx="3060000" cy="2722996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AA89786B-B2AD-33E5-4297-CFFFA1C62B6D}"/>
              </a:ext>
            </a:extLst>
          </p:cNvPr>
          <p:cNvSpPr txBox="1"/>
          <p:nvPr/>
        </p:nvSpPr>
        <p:spPr>
          <a:xfrm>
            <a:off x="8538464" y="3900874"/>
            <a:ext cx="21082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Experiment (0.3298)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DD33B18-5953-38FA-FA40-80F60D3473F9}"/>
              </a:ext>
            </a:extLst>
          </p:cNvPr>
          <p:cNvSpPr txBox="1"/>
          <p:nvPr/>
        </p:nvSpPr>
        <p:spPr>
          <a:xfrm>
            <a:off x="391256" y="2161085"/>
            <a:ext cx="112415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/>
              <a:t>WALE</a:t>
            </a:r>
            <a:endParaRPr lang="en-GB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958EBA0A-9658-25EA-D526-C325DD04C6F2}"/>
              </a:ext>
            </a:extLst>
          </p:cNvPr>
          <p:cNvSpPr txBox="1"/>
          <p:nvPr/>
        </p:nvSpPr>
        <p:spPr>
          <a:xfrm>
            <a:off x="2463473" y="5685411"/>
            <a:ext cx="131882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 err="1"/>
              <a:t>Vreman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7740072"/>
      </p:ext>
    </p:extLst>
  </p:cSld>
  <p:clrMapOvr>
    <a:masterClrMapping/>
  </p:clrMapOvr>
  <p:transition spd="slow">
    <p:fade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AF2252-FE05-0DCC-ED0E-803E3DB2AF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/>
              <a:t>LES Horizontal Slice Streamwise Velocity 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852C97A-B485-712C-53BF-9F513355A4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3rd Automotive CFD Workshop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19D8A57-BCCF-CDA5-1CCB-1F21994560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BB6C11-3034-1C44-A7F5-71A77DE60C88}" type="slidenum">
              <a:rPr lang="en-US" smtClean="0"/>
              <a:pPr/>
              <a:t>39</a:t>
            </a:fld>
            <a:endParaRPr lang="en-US"/>
          </a:p>
        </p:txBody>
      </p:sp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CD227276-727B-E38C-8740-2746CA971CCF}"/>
              </a:ext>
            </a:extLst>
          </p:cNvPr>
          <p:cNvPicPr>
            <a:picLocks noGrp="1" noChangeAspect="1"/>
          </p:cNvPicPr>
          <p:nvPr>
            <p:ph sz="quarter" idx="1"/>
          </p:nvPr>
        </p:nvPicPr>
        <p:blipFill>
          <a:blip r:embed="rId2"/>
          <a:srcRect/>
          <a:stretch/>
        </p:blipFill>
        <p:spPr>
          <a:xfrm>
            <a:off x="1697238" y="1231964"/>
            <a:ext cx="3059999" cy="2718936"/>
          </a:xfr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CC32ECB4-B221-E8ED-2E5D-4EAC70CBC176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4746171" y="1231964"/>
            <a:ext cx="3059999" cy="2718936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9EAF348C-150E-BBBA-56A2-FE207BFA85CF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7806171" y="1231964"/>
            <a:ext cx="3059999" cy="2718936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17036A82-56B7-CB1B-41B7-3E8A026C6364}"/>
              </a:ext>
            </a:extLst>
          </p:cNvPr>
          <p:cNvSpPr txBox="1"/>
          <p:nvPr/>
        </p:nvSpPr>
        <p:spPr>
          <a:xfrm>
            <a:off x="2875853" y="1644034"/>
            <a:ext cx="11769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g1(0.2952)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B2F1032A-43B2-38C4-2723-78E21DF8BA63}"/>
              </a:ext>
            </a:extLst>
          </p:cNvPr>
          <p:cNvSpPr txBox="1"/>
          <p:nvPr/>
        </p:nvSpPr>
        <p:spPr>
          <a:xfrm>
            <a:off x="8647966" y="1629242"/>
            <a:ext cx="12410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g3 (0.3123)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AA89786B-B2AD-33E5-4297-CFFFA1C62B6D}"/>
              </a:ext>
            </a:extLst>
          </p:cNvPr>
          <p:cNvSpPr txBox="1"/>
          <p:nvPr/>
        </p:nvSpPr>
        <p:spPr>
          <a:xfrm>
            <a:off x="8426751" y="3950902"/>
            <a:ext cx="21082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Experiment (0.3298)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018AB96-A77B-B37E-C789-F9555CA6B49C}"/>
              </a:ext>
            </a:extLst>
          </p:cNvPr>
          <p:cNvSpPr txBox="1"/>
          <p:nvPr/>
        </p:nvSpPr>
        <p:spPr>
          <a:xfrm>
            <a:off x="1706510" y="5941754"/>
            <a:ext cx="17519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C</a:t>
            </a:r>
            <a:r>
              <a:rPr lang="en-GB" baseline="-25000" dirty="0"/>
              <a:t>D</a:t>
            </a:r>
            <a:r>
              <a:rPr lang="en-GB" dirty="0"/>
              <a:t> in (brackets)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699E18F-A18A-0482-B197-C89D14147E7D}"/>
              </a:ext>
            </a:extLst>
          </p:cNvPr>
          <p:cNvSpPr txBox="1"/>
          <p:nvPr/>
        </p:nvSpPr>
        <p:spPr>
          <a:xfrm>
            <a:off x="5799841" y="1629242"/>
            <a:ext cx="12410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g2 (0.3234)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AD685341-63D3-A632-2B99-F24D1D26E28E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1691704" y="3634896"/>
            <a:ext cx="3059999" cy="2718937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49D429F6-59D9-E7BA-EDE8-C5B4612735AB}"/>
              </a:ext>
            </a:extLst>
          </p:cNvPr>
          <p:cNvSpPr txBox="1"/>
          <p:nvPr/>
        </p:nvSpPr>
        <p:spPr>
          <a:xfrm>
            <a:off x="2486058" y="3942043"/>
            <a:ext cx="17116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own g3 (0.3230)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A0263758-4EE4-D7A1-64D5-385169733F8F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/>
          <a:stretch/>
        </p:blipFill>
        <p:spPr>
          <a:xfrm>
            <a:off x="7806171" y="3637412"/>
            <a:ext cx="3060000" cy="2718938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92B3ABA6-F075-2B1D-E489-D94E4FDEEFCA}"/>
              </a:ext>
            </a:extLst>
          </p:cNvPr>
          <p:cNvSpPr txBox="1"/>
          <p:nvPr/>
        </p:nvSpPr>
        <p:spPr>
          <a:xfrm>
            <a:off x="8538464" y="3900874"/>
            <a:ext cx="21082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Experiment (0.3298)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D279AF3-1BE4-4EEB-4302-E631C360D12C}"/>
              </a:ext>
            </a:extLst>
          </p:cNvPr>
          <p:cNvSpPr txBox="1"/>
          <p:nvPr/>
        </p:nvSpPr>
        <p:spPr>
          <a:xfrm>
            <a:off x="391256" y="2161085"/>
            <a:ext cx="112415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/>
              <a:t>WALE</a:t>
            </a:r>
            <a:endParaRPr lang="en-GB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DAAEE65-8FD9-AE47-933E-436CB586D40B}"/>
              </a:ext>
            </a:extLst>
          </p:cNvPr>
          <p:cNvSpPr txBox="1"/>
          <p:nvPr/>
        </p:nvSpPr>
        <p:spPr>
          <a:xfrm>
            <a:off x="2463473" y="5685411"/>
            <a:ext cx="131882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800" dirty="0" err="1"/>
              <a:t>Vreman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91923737"/>
      </p:ext>
    </p:extLst>
  </p:cSld>
  <p:clrMapOvr>
    <a:masterClrMapping/>
  </p:clrMapOvr>
  <p:transition spd="slow"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96FE88-4E19-E24B-B79C-E3C1314FC9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Wind Tunnel and CFD domain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F60CD06-9FB3-4C4F-BC9C-7EB8EEB2D8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BB6C11-3034-1C44-A7F5-71A77DE60C88}" type="slidenum">
              <a:rPr lang="en-US" smtClean="0"/>
              <a:pPr/>
              <a:t>4</a:t>
            </a:fld>
            <a:endParaRPr lang="en-US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E2690F7-0AC1-7941-8A6B-81E4CCCFAA77}"/>
              </a:ext>
            </a:extLst>
          </p:cNvPr>
          <p:cNvSpPr>
            <a:spLocks noGrp="1"/>
          </p:cNvSpPr>
          <p:nvPr>
            <p:ph sz="quarter" idx="1"/>
          </p:nvPr>
        </p:nvSpPr>
        <p:spPr>
          <a:xfrm>
            <a:off x="609599" y="4090919"/>
            <a:ext cx="11067535" cy="2066041"/>
          </a:xfrm>
        </p:spPr>
        <p:txBody>
          <a:bodyPr>
            <a:normAutofit/>
          </a:bodyPr>
          <a:lstStyle/>
          <a:p>
            <a:r>
              <a:rPr lang="en-GB" dirty="0"/>
              <a:t>Experiment: a 3.2m long working section, 1.92m wide x 1.32m high cross section expanding to 1.94m wide </a:t>
            </a:r>
          </a:p>
          <a:p>
            <a:r>
              <a:rPr lang="en-GB" dirty="0"/>
              <a:t>CFD: extend upstream and downstream to 11m long, parallel sidewalls</a:t>
            </a:r>
          </a:p>
          <a:p>
            <a:pPr lvl="1"/>
            <a:r>
              <a:rPr lang="en-GB" dirty="0"/>
              <a:t>No slip (or symmetry) for side walls and roof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CCB1869-67C1-DB44-8B3B-62EF14AB958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44662" y="1274265"/>
            <a:ext cx="5096844" cy="257525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B8C124CE-3F12-7340-BA90-E739955AA13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6864" y="1384404"/>
            <a:ext cx="3965343" cy="2215243"/>
          </a:xfrm>
          <a:prstGeom prst="rect">
            <a:avLst/>
          </a:prstGeom>
        </p:spPr>
      </p:pic>
      <p:sp>
        <p:nvSpPr>
          <p:cNvPr id="8" name="Footer Placeholder 3">
            <a:extLst>
              <a:ext uri="{FF2B5EF4-FFF2-40B4-BE49-F238E27FC236}">
                <a16:creationId xmlns:a16="http://schemas.microsoft.com/office/drawing/2014/main" id="{6F2F6647-0BD9-2C46-9B85-7D50BEF84F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864864" y="6356350"/>
            <a:ext cx="4673600" cy="365760"/>
          </a:xfrm>
        </p:spPr>
        <p:txBody>
          <a:bodyPr/>
          <a:lstStyle/>
          <a:p>
            <a:r>
              <a:rPr lang="en-US"/>
              <a:t>3rd Automotive CFD Workshop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5282985"/>
      </p:ext>
    </p:extLst>
  </p:cSld>
  <p:clrMapOvr>
    <a:masterClrMapping/>
  </p:clrMapOvr>
  <p:transition spd="slow">
    <p:fade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C3B2A3-0663-3F03-1E8B-A658315BB1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err="1"/>
              <a:t>Sideforce</a:t>
            </a:r>
            <a:r>
              <a:rPr lang="en-GB" dirty="0"/>
              <a:t> All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2EEB202-5563-98AE-6489-CF12324D7D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3rd Automotive CFD Workshop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17E47E6-3C69-88AA-2C0D-3154C7172A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BB6C11-3034-1C44-A7F5-71A77DE60C88}" type="slidenum">
              <a:rPr lang="en-US" smtClean="0"/>
              <a:pPr/>
              <a:t>40</a:t>
            </a:fld>
            <a:endParaRPr lang="en-US"/>
          </a:p>
        </p:txBody>
      </p:sp>
      <p:pic>
        <p:nvPicPr>
          <p:cNvPr id="7" name="Content Placeholder 6" descr="Chart&#10;&#10;Description automatically generated">
            <a:extLst>
              <a:ext uri="{FF2B5EF4-FFF2-40B4-BE49-F238E27FC236}">
                <a16:creationId xmlns:a16="http://schemas.microsoft.com/office/drawing/2014/main" id="{83F1525E-0C34-C65C-A3F7-B788B8C1B8A4}"/>
              </a:ext>
            </a:extLst>
          </p:cNvPr>
          <p:cNvPicPr>
            <a:picLocks noGrp="1" noChangeAspect="1"/>
          </p:cNvPicPr>
          <p:nvPr>
            <p:ph sz="quarter" idx="1"/>
          </p:nvPr>
        </p:nvPicPr>
        <p:blipFill>
          <a:blip r:embed="rId2"/>
          <a:stretch>
            <a:fillRect/>
          </a:stretch>
        </p:blipFill>
        <p:spPr>
          <a:xfrm>
            <a:off x="2393156" y="1219200"/>
            <a:ext cx="7405687" cy="4937125"/>
          </a:xfrm>
        </p:spPr>
      </p:pic>
      <p:sp>
        <p:nvSpPr>
          <p:cNvPr id="8" name="Oval 7">
            <a:extLst>
              <a:ext uri="{FF2B5EF4-FFF2-40B4-BE49-F238E27FC236}">
                <a16:creationId xmlns:a16="http://schemas.microsoft.com/office/drawing/2014/main" id="{87CB4089-9582-A497-B8DA-FEA3291463B0}"/>
              </a:ext>
            </a:extLst>
          </p:cNvPr>
          <p:cNvSpPr/>
          <p:nvPr/>
        </p:nvSpPr>
        <p:spPr>
          <a:xfrm>
            <a:off x="7764380" y="3994483"/>
            <a:ext cx="417094" cy="1171074"/>
          </a:xfrm>
          <a:prstGeom prst="ellipse">
            <a:avLst/>
          </a:prstGeom>
          <a:noFill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10912108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D66EF8-8D58-122F-2535-486E64A275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err="1"/>
              <a:t>Sideforce</a:t>
            </a:r>
            <a:r>
              <a:rPr lang="en-GB" dirty="0"/>
              <a:t> RANS and URANS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5B4D576-8F8C-2361-D3CC-1051E62379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3rd Automotive CFD Workshop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DE07262-24EE-579A-BE65-8313BA2E8B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BB6C11-3034-1C44-A7F5-71A77DE60C88}" type="slidenum">
              <a:rPr lang="en-US" smtClean="0"/>
              <a:pPr/>
              <a:t>41</a:t>
            </a:fld>
            <a:endParaRPr lang="en-US"/>
          </a:p>
        </p:txBody>
      </p:sp>
      <p:pic>
        <p:nvPicPr>
          <p:cNvPr id="7" name="Content Placeholder 6" descr="Chart, scatter chart&#10;&#10;Description automatically generated">
            <a:extLst>
              <a:ext uri="{FF2B5EF4-FFF2-40B4-BE49-F238E27FC236}">
                <a16:creationId xmlns:a16="http://schemas.microsoft.com/office/drawing/2014/main" id="{AEE8D89F-8075-8A64-FED2-9ECD649DE3E6}"/>
              </a:ext>
            </a:extLst>
          </p:cNvPr>
          <p:cNvPicPr>
            <a:picLocks noGrp="1" noChangeAspect="1"/>
          </p:cNvPicPr>
          <p:nvPr>
            <p:ph sz="quarter" idx="1"/>
          </p:nvPr>
        </p:nvPicPr>
        <p:blipFill>
          <a:blip r:embed="rId2"/>
          <a:stretch>
            <a:fillRect/>
          </a:stretch>
        </p:blipFill>
        <p:spPr>
          <a:xfrm>
            <a:off x="2393156" y="1219200"/>
            <a:ext cx="7405687" cy="4937125"/>
          </a:xfr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3D86D414-8A7F-8539-D08E-771318786E1D}"/>
              </a:ext>
            </a:extLst>
          </p:cNvPr>
          <p:cNvSpPr txBox="1"/>
          <p:nvPr/>
        </p:nvSpPr>
        <p:spPr>
          <a:xfrm>
            <a:off x="8839199" y="4267199"/>
            <a:ext cx="30426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b="1" dirty="0"/>
              <a:t>RANS too low </a:t>
            </a:r>
            <a:r>
              <a:rPr lang="en-GB" b="1" dirty="0" err="1"/>
              <a:t>sideforce</a:t>
            </a:r>
            <a:endParaRPr lang="en-GB" b="1" dirty="0"/>
          </a:p>
        </p:txBody>
      </p:sp>
    </p:spTree>
    <p:extLst>
      <p:ext uri="{BB962C8B-B14F-4D97-AF65-F5344CB8AC3E}">
        <p14:creationId xmlns:p14="http://schemas.microsoft.com/office/powerpoint/2010/main" val="3679057587"/>
      </p:ext>
    </p:extLst>
  </p:cSld>
  <p:clrMapOvr>
    <a:masterClrMapping/>
  </p:clrMapOvr>
  <p:transition spd="slow">
    <p:fade/>
  </p:transition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C08809-3D6E-8A17-50B7-8E4F2D533B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err="1"/>
              <a:t>Sideforce</a:t>
            </a:r>
            <a:r>
              <a:rPr lang="en-GB" dirty="0"/>
              <a:t> DDES/IDDES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550F779-35CC-1FC4-213C-960088DBC3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3rd Automotive CFD Workshop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22A698B-4C67-41F2-22FA-B6D4E30B71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BB6C11-3034-1C44-A7F5-71A77DE60C88}" type="slidenum">
              <a:rPr lang="en-US" smtClean="0"/>
              <a:pPr/>
              <a:t>42</a:t>
            </a:fld>
            <a:endParaRPr lang="en-US"/>
          </a:p>
        </p:txBody>
      </p:sp>
      <p:pic>
        <p:nvPicPr>
          <p:cNvPr id="7" name="Content Placeholder 6" descr="Chart, scatter chart&#10;&#10;Description automatically generated">
            <a:extLst>
              <a:ext uri="{FF2B5EF4-FFF2-40B4-BE49-F238E27FC236}">
                <a16:creationId xmlns:a16="http://schemas.microsoft.com/office/drawing/2014/main" id="{60D96DDD-FD2B-B03A-08EF-D701CD09DB35}"/>
              </a:ext>
            </a:extLst>
          </p:cNvPr>
          <p:cNvPicPr>
            <a:picLocks noGrp="1" noChangeAspect="1"/>
          </p:cNvPicPr>
          <p:nvPr>
            <p:ph sz="quarter" idx="1"/>
          </p:nvPr>
        </p:nvPicPr>
        <p:blipFill>
          <a:blip r:embed="rId2"/>
          <a:stretch>
            <a:fillRect/>
          </a:stretch>
        </p:blipFill>
        <p:spPr>
          <a:xfrm>
            <a:off x="2393156" y="1219200"/>
            <a:ext cx="7405687" cy="4937125"/>
          </a:xfrm>
        </p:spPr>
      </p:pic>
      <p:sp>
        <p:nvSpPr>
          <p:cNvPr id="8" name="Oval 7">
            <a:extLst>
              <a:ext uri="{FF2B5EF4-FFF2-40B4-BE49-F238E27FC236}">
                <a16:creationId xmlns:a16="http://schemas.microsoft.com/office/drawing/2014/main" id="{C1A35AC6-1281-5E1B-4B78-F8314DAA14D9}"/>
              </a:ext>
            </a:extLst>
          </p:cNvPr>
          <p:cNvSpPr/>
          <p:nvPr/>
        </p:nvSpPr>
        <p:spPr>
          <a:xfrm>
            <a:off x="7926088" y="3339059"/>
            <a:ext cx="109783" cy="89941"/>
          </a:xfrm>
          <a:prstGeom prst="ellipse">
            <a:avLst/>
          </a:prstGeom>
          <a:solidFill>
            <a:srgbClr val="FF0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A8653EC-8C02-9A96-94B1-B8EA7C10DCD0}"/>
              </a:ext>
            </a:extLst>
          </p:cNvPr>
          <p:cNvSpPr txBox="1"/>
          <p:nvPr/>
        </p:nvSpPr>
        <p:spPr>
          <a:xfrm>
            <a:off x="8839199" y="4267199"/>
            <a:ext cx="22431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b="1" dirty="0"/>
              <a:t>DES high spread</a:t>
            </a:r>
          </a:p>
        </p:txBody>
      </p:sp>
    </p:spTree>
    <p:extLst>
      <p:ext uri="{BB962C8B-B14F-4D97-AF65-F5344CB8AC3E}">
        <p14:creationId xmlns:p14="http://schemas.microsoft.com/office/powerpoint/2010/main" val="1933844012"/>
      </p:ext>
    </p:extLst>
  </p:cSld>
  <p:clrMapOvr>
    <a:masterClrMapping/>
  </p:clrMapOvr>
  <p:transition spd="slow">
    <p:fade/>
  </p:transition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6AA2C0-1553-C3E6-D4E9-9E90C99991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err="1"/>
              <a:t>Sideforce</a:t>
            </a:r>
            <a:r>
              <a:rPr lang="en-GB" dirty="0"/>
              <a:t> LES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2586B5E-18C7-BE46-61A5-3044E48CED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3rd Automotive CFD Workshop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9878BF9-F2F2-E1D3-0890-50FAC1BE46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BB6C11-3034-1C44-A7F5-71A77DE60C88}" type="slidenum">
              <a:rPr lang="en-US" smtClean="0"/>
              <a:pPr/>
              <a:t>43</a:t>
            </a:fld>
            <a:endParaRPr lang="en-US"/>
          </a:p>
        </p:txBody>
      </p:sp>
      <p:pic>
        <p:nvPicPr>
          <p:cNvPr id="7" name="Content Placeholder 6" descr="Chart&#10;&#10;Description automatically generated">
            <a:extLst>
              <a:ext uri="{FF2B5EF4-FFF2-40B4-BE49-F238E27FC236}">
                <a16:creationId xmlns:a16="http://schemas.microsoft.com/office/drawing/2014/main" id="{79226D1A-311C-03E8-0F45-D0B472DBFF1F}"/>
              </a:ext>
            </a:extLst>
          </p:cNvPr>
          <p:cNvPicPr>
            <a:picLocks noGrp="1" noChangeAspect="1"/>
          </p:cNvPicPr>
          <p:nvPr>
            <p:ph sz="quarter" idx="1"/>
          </p:nvPr>
        </p:nvPicPr>
        <p:blipFill>
          <a:blip r:embed="rId2"/>
          <a:stretch>
            <a:fillRect/>
          </a:stretch>
        </p:blipFill>
        <p:spPr>
          <a:xfrm>
            <a:off x="2393156" y="1219200"/>
            <a:ext cx="7405687" cy="4937125"/>
          </a:xfr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D07FC81E-A3B7-7C74-7ADF-D80D638FBB92}"/>
              </a:ext>
            </a:extLst>
          </p:cNvPr>
          <p:cNvSpPr txBox="1"/>
          <p:nvPr/>
        </p:nvSpPr>
        <p:spPr>
          <a:xfrm>
            <a:off x="8839199" y="4267199"/>
            <a:ext cx="28857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b="1" dirty="0"/>
              <a:t>LES too high </a:t>
            </a:r>
            <a:r>
              <a:rPr lang="en-GB" b="1" dirty="0" err="1"/>
              <a:t>sideforce</a:t>
            </a:r>
            <a:endParaRPr lang="en-GB" b="1" dirty="0"/>
          </a:p>
        </p:txBody>
      </p:sp>
    </p:spTree>
    <p:extLst>
      <p:ext uri="{BB962C8B-B14F-4D97-AF65-F5344CB8AC3E}">
        <p14:creationId xmlns:p14="http://schemas.microsoft.com/office/powerpoint/2010/main" val="1881963924"/>
      </p:ext>
    </p:extLst>
  </p:cSld>
  <p:clrMapOvr>
    <a:masterClrMapping/>
  </p:clrMapOvr>
  <p:transition spd="slow">
    <p:fade/>
  </p:transition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69927E-0323-16E1-390C-73CFC9BE5E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Lift All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D3C8716-E464-8E1C-8EF4-A6CC009289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3rd Automotive CFD Workshop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D6792C4-2B52-8239-DB97-A9BFD035C6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BB6C11-3034-1C44-A7F5-71A77DE60C88}" type="slidenum">
              <a:rPr lang="en-US" smtClean="0"/>
              <a:pPr/>
              <a:t>44</a:t>
            </a:fld>
            <a:endParaRPr lang="en-US"/>
          </a:p>
        </p:txBody>
      </p:sp>
      <p:pic>
        <p:nvPicPr>
          <p:cNvPr id="7" name="Content Placeholder 6" descr="Chart, box and whisker chart&#10;&#10;Description automatically generated">
            <a:extLst>
              <a:ext uri="{FF2B5EF4-FFF2-40B4-BE49-F238E27FC236}">
                <a16:creationId xmlns:a16="http://schemas.microsoft.com/office/drawing/2014/main" id="{F910EE7A-ED09-2AE5-F37B-62F5C696F569}"/>
              </a:ext>
            </a:extLst>
          </p:cNvPr>
          <p:cNvPicPr>
            <a:picLocks noGrp="1" noChangeAspect="1"/>
          </p:cNvPicPr>
          <p:nvPr>
            <p:ph sz="quarter" idx="1"/>
          </p:nvPr>
        </p:nvPicPr>
        <p:blipFill>
          <a:blip r:embed="rId2"/>
          <a:stretch>
            <a:fillRect/>
          </a:stretch>
        </p:blipFill>
        <p:spPr>
          <a:xfrm>
            <a:off x="2393156" y="1219200"/>
            <a:ext cx="7405687" cy="4937125"/>
          </a:xfr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B288B7CB-A625-E365-B013-1E1E85B0C55C}"/>
              </a:ext>
            </a:extLst>
          </p:cNvPr>
          <p:cNvSpPr txBox="1"/>
          <p:nvPr/>
        </p:nvSpPr>
        <p:spPr>
          <a:xfrm>
            <a:off x="9400674" y="4010525"/>
            <a:ext cx="195964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Concerns about validity of experimental lift</a:t>
            </a:r>
          </a:p>
        </p:txBody>
      </p:sp>
    </p:spTree>
    <p:extLst>
      <p:ext uri="{BB962C8B-B14F-4D97-AF65-F5344CB8AC3E}">
        <p14:creationId xmlns:p14="http://schemas.microsoft.com/office/powerpoint/2010/main" val="407881450"/>
      </p:ext>
    </p:extLst>
  </p:cSld>
  <p:clrMapOvr>
    <a:masterClrMapping/>
  </p:clrMapOvr>
  <p:transition spd="slow">
    <p:fade/>
  </p:transition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D66EF8-8D58-122F-2535-486E64A275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Lift RANS and URANS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5B4D576-8F8C-2361-D3CC-1051E62379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3rd Automotive CFD Workshop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DE07262-24EE-579A-BE65-8313BA2E8B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BB6C11-3034-1C44-A7F5-71A77DE60C88}" type="slidenum">
              <a:rPr lang="en-US" smtClean="0"/>
              <a:pPr/>
              <a:t>45</a:t>
            </a:fld>
            <a:endParaRPr lang="en-US"/>
          </a:p>
        </p:txBody>
      </p:sp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AEE8D89F-8075-8A64-FED2-9ECD649DE3E6}"/>
              </a:ext>
            </a:extLst>
          </p:cNvPr>
          <p:cNvPicPr>
            <a:picLocks noGrp="1" noChangeAspect="1"/>
          </p:cNvPicPr>
          <p:nvPr>
            <p:ph sz="quarter" idx="1"/>
          </p:nvPr>
        </p:nvPicPr>
        <p:blipFill>
          <a:blip r:embed="rId2"/>
          <a:srcRect/>
          <a:stretch/>
        </p:blipFill>
        <p:spPr>
          <a:xfrm>
            <a:off x="2393156" y="1219200"/>
            <a:ext cx="7405687" cy="4937124"/>
          </a:xfr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593A6A95-A49B-D902-97B4-03064F0AAB33}"/>
              </a:ext>
            </a:extLst>
          </p:cNvPr>
          <p:cNvSpPr txBox="1"/>
          <p:nvPr/>
        </p:nvSpPr>
        <p:spPr>
          <a:xfrm>
            <a:off x="8839199" y="4267199"/>
            <a:ext cx="334245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b="1" dirty="0"/>
              <a:t>RANS smallest downforce</a:t>
            </a:r>
          </a:p>
        </p:txBody>
      </p:sp>
    </p:spTree>
    <p:extLst>
      <p:ext uri="{BB962C8B-B14F-4D97-AF65-F5344CB8AC3E}">
        <p14:creationId xmlns:p14="http://schemas.microsoft.com/office/powerpoint/2010/main" val="1854189309"/>
      </p:ext>
    </p:extLst>
  </p:cSld>
  <p:clrMapOvr>
    <a:masterClrMapping/>
  </p:clrMapOvr>
  <p:transition spd="slow">
    <p:fade/>
  </p:transition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C08809-3D6E-8A17-50B7-8E4F2D533B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Lift DDES/IDDES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550F779-35CC-1FC4-213C-960088DBC3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3rd Automotive CFD Workshop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22A698B-4C67-41F2-22FA-B6D4E30B71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BB6C11-3034-1C44-A7F5-71A77DE60C88}" type="slidenum">
              <a:rPr lang="en-US" smtClean="0"/>
              <a:pPr/>
              <a:t>46</a:t>
            </a:fld>
            <a:endParaRPr lang="en-US"/>
          </a:p>
        </p:txBody>
      </p:sp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60D96DDD-FD2B-B03A-08EF-D701CD09DB35}"/>
              </a:ext>
            </a:extLst>
          </p:cNvPr>
          <p:cNvPicPr>
            <a:picLocks noGrp="1" noChangeAspect="1"/>
          </p:cNvPicPr>
          <p:nvPr>
            <p:ph sz="quarter" idx="1"/>
          </p:nvPr>
        </p:nvPicPr>
        <p:blipFill>
          <a:blip r:embed="rId2"/>
          <a:srcRect/>
          <a:stretch/>
        </p:blipFill>
        <p:spPr>
          <a:xfrm>
            <a:off x="2393156" y="1219200"/>
            <a:ext cx="7405687" cy="4937124"/>
          </a:xfrm>
        </p:spPr>
      </p:pic>
      <p:sp>
        <p:nvSpPr>
          <p:cNvPr id="8" name="Oval 7">
            <a:extLst>
              <a:ext uri="{FF2B5EF4-FFF2-40B4-BE49-F238E27FC236}">
                <a16:creationId xmlns:a16="http://schemas.microsoft.com/office/drawing/2014/main" id="{C1A35AC6-1281-5E1B-4B78-F8314DAA14D9}"/>
              </a:ext>
            </a:extLst>
          </p:cNvPr>
          <p:cNvSpPr/>
          <p:nvPr/>
        </p:nvSpPr>
        <p:spPr>
          <a:xfrm>
            <a:off x="7926081" y="4357629"/>
            <a:ext cx="109783" cy="89941"/>
          </a:xfrm>
          <a:prstGeom prst="ellipse">
            <a:avLst/>
          </a:prstGeom>
          <a:solidFill>
            <a:srgbClr val="FF0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5027941"/>
      </p:ext>
    </p:extLst>
  </p:cSld>
  <p:clrMapOvr>
    <a:masterClrMapping/>
  </p:clrMapOvr>
  <p:transition spd="slow">
    <p:fade/>
  </p:transition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6AA2C0-1553-C3E6-D4E9-9E90C99991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Lift LES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2586B5E-18C7-BE46-61A5-3044E48CED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3rd Automotive CFD Workshop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9878BF9-F2F2-E1D3-0890-50FAC1BE46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BB6C11-3034-1C44-A7F5-71A77DE60C88}" type="slidenum">
              <a:rPr lang="en-US" smtClean="0"/>
              <a:pPr/>
              <a:t>47</a:t>
            </a:fld>
            <a:endParaRPr lang="en-US"/>
          </a:p>
        </p:txBody>
      </p:sp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79226D1A-311C-03E8-0F45-D0B472DBFF1F}"/>
              </a:ext>
            </a:extLst>
          </p:cNvPr>
          <p:cNvPicPr>
            <a:picLocks noGrp="1" noChangeAspect="1"/>
          </p:cNvPicPr>
          <p:nvPr>
            <p:ph sz="quarter" idx="1"/>
          </p:nvPr>
        </p:nvPicPr>
        <p:blipFill>
          <a:blip r:embed="rId2"/>
          <a:srcRect/>
          <a:stretch/>
        </p:blipFill>
        <p:spPr>
          <a:xfrm>
            <a:off x="2393156" y="1219200"/>
            <a:ext cx="7405687" cy="4937124"/>
          </a:xfr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A829E1E2-88A7-081A-E3C4-8907119E8334}"/>
              </a:ext>
            </a:extLst>
          </p:cNvPr>
          <p:cNvSpPr txBox="1"/>
          <p:nvPr/>
        </p:nvSpPr>
        <p:spPr>
          <a:xfrm>
            <a:off x="8839199" y="4267199"/>
            <a:ext cx="29272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b="1" dirty="0"/>
              <a:t>LES highest downforce</a:t>
            </a:r>
          </a:p>
        </p:txBody>
      </p:sp>
    </p:spTree>
    <p:extLst>
      <p:ext uri="{BB962C8B-B14F-4D97-AF65-F5344CB8AC3E}">
        <p14:creationId xmlns:p14="http://schemas.microsoft.com/office/powerpoint/2010/main" val="745724263"/>
      </p:ext>
    </p:extLst>
  </p:cSld>
  <p:clrMapOvr>
    <a:masterClrMapping/>
  </p:clrMapOvr>
  <p:transition spd="slow">
    <p:fade/>
  </p:transition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1AE1A8-7EBA-E994-D510-D4A31645C7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Roof Suction RANS and URANS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14F8453-8BCC-7185-9660-EFF71F62D8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3rd Automotive CFD Workshop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6EF2FD9-DF77-E7CB-95A6-D98085F640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BB6C11-3034-1C44-A7F5-71A77DE60C88}" type="slidenum">
              <a:rPr lang="en-US" smtClean="0"/>
              <a:pPr/>
              <a:t>48</a:t>
            </a:fld>
            <a:endParaRPr lang="en-US"/>
          </a:p>
        </p:txBody>
      </p:sp>
      <p:pic>
        <p:nvPicPr>
          <p:cNvPr id="7" name="Content Placeholder 6" descr="A picture containing histogram&#10;&#10;Description automatically generated">
            <a:extLst>
              <a:ext uri="{FF2B5EF4-FFF2-40B4-BE49-F238E27FC236}">
                <a16:creationId xmlns:a16="http://schemas.microsoft.com/office/drawing/2014/main" id="{C5078CF4-E625-8A4E-93CA-A90DFDBC52DF}"/>
              </a:ext>
            </a:extLst>
          </p:cNvPr>
          <p:cNvPicPr>
            <a:picLocks noGrp="1" noChangeAspect="1"/>
          </p:cNvPicPr>
          <p:nvPr>
            <p:ph sz="quarter" idx="1"/>
          </p:nvPr>
        </p:nvPicPr>
        <p:blipFill rotWithShape="1">
          <a:blip r:embed="rId2"/>
          <a:srcRect t="18196"/>
          <a:stretch/>
        </p:blipFill>
        <p:spPr>
          <a:xfrm>
            <a:off x="1596000" y="1295554"/>
            <a:ext cx="9000000" cy="4908242"/>
          </a:xfrm>
        </p:spPr>
      </p:pic>
      <p:pic>
        <p:nvPicPr>
          <p:cNvPr id="8" name="Picture 7" descr="A picture containing different&#10;&#10;Description automatically generated">
            <a:extLst>
              <a:ext uri="{FF2B5EF4-FFF2-40B4-BE49-F238E27FC236}">
                <a16:creationId xmlns:a16="http://schemas.microsoft.com/office/drawing/2014/main" id="{E1DFF1DC-A10F-7C74-BCA2-1D670807D1E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317" t="351" r="1770" b="9376"/>
          <a:stretch/>
        </p:blipFill>
        <p:spPr>
          <a:xfrm>
            <a:off x="137414" y="4598161"/>
            <a:ext cx="2000250" cy="1673240"/>
          </a:xfrm>
          <a:prstGeom prst="rect">
            <a:avLst/>
          </a:prstGeom>
        </p:spPr>
      </p:pic>
      <p:sp>
        <p:nvSpPr>
          <p:cNvPr id="9" name="Oval 8">
            <a:extLst>
              <a:ext uri="{FF2B5EF4-FFF2-40B4-BE49-F238E27FC236}">
                <a16:creationId xmlns:a16="http://schemas.microsoft.com/office/drawing/2014/main" id="{8129EE96-9247-640B-D9FF-795D352AA316}"/>
              </a:ext>
            </a:extLst>
          </p:cNvPr>
          <p:cNvSpPr/>
          <p:nvPr/>
        </p:nvSpPr>
        <p:spPr>
          <a:xfrm>
            <a:off x="832906" y="5260082"/>
            <a:ext cx="207264" cy="174699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24FE81BD-1C82-B815-A76B-FFEA647350B5}"/>
              </a:ext>
            </a:extLst>
          </p:cNvPr>
          <p:cNvSpPr/>
          <p:nvPr/>
        </p:nvSpPr>
        <p:spPr>
          <a:xfrm>
            <a:off x="4787284" y="3566795"/>
            <a:ext cx="330147" cy="36576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77990408"/>
      </p:ext>
    </p:extLst>
  </p:cSld>
  <p:clrMapOvr>
    <a:masterClrMapping/>
  </p:clrMapOvr>
  <p:transition spd="slow">
    <p:fade/>
  </p:transition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090D37-F257-C0F4-DA77-215EB72B14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Roof Suction DDES/IDDES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5E10CF2-0FF2-A0ED-8994-559BD55C31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3rd Automotive CFD Workshop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FCBE58D-4B84-60A3-17C3-0D4347F653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BB6C11-3034-1C44-A7F5-71A77DE60C88}" type="slidenum">
              <a:rPr lang="en-US" smtClean="0"/>
              <a:pPr/>
              <a:t>49</a:t>
            </a:fld>
            <a:endParaRPr lang="en-US"/>
          </a:p>
        </p:txBody>
      </p:sp>
      <p:pic>
        <p:nvPicPr>
          <p:cNvPr id="11" name="Content Placeholder 10" descr="A picture containing histogram&#10;&#10;Description automatically generated">
            <a:extLst>
              <a:ext uri="{FF2B5EF4-FFF2-40B4-BE49-F238E27FC236}">
                <a16:creationId xmlns:a16="http://schemas.microsoft.com/office/drawing/2014/main" id="{B995CAC3-85E7-A656-2090-8E37E142C3DE}"/>
              </a:ext>
            </a:extLst>
          </p:cNvPr>
          <p:cNvPicPr>
            <a:picLocks noGrp="1" noChangeAspect="1"/>
          </p:cNvPicPr>
          <p:nvPr>
            <p:ph sz="quarter" idx="1"/>
          </p:nvPr>
        </p:nvPicPr>
        <p:blipFill rotWithShape="1">
          <a:blip r:embed="rId2"/>
          <a:srcRect t="18846"/>
          <a:stretch/>
        </p:blipFill>
        <p:spPr>
          <a:xfrm>
            <a:off x="1701664" y="1315049"/>
            <a:ext cx="9000000" cy="4869251"/>
          </a:xfrm>
        </p:spPr>
      </p:pic>
    </p:spTree>
    <p:extLst>
      <p:ext uri="{BB962C8B-B14F-4D97-AF65-F5344CB8AC3E}">
        <p14:creationId xmlns:p14="http://schemas.microsoft.com/office/powerpoint/2010/main" val="3634413418"/>
      </p:ext>
    </p:extLst>
  </p:cSld>
  <p:clrMapOvr>
    <a:masterClrMapping/>
  </p:clrMapOvr>
  <p:transition spd="slow"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91BBA9-8D14-904A-8934-DAA8701C81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Grids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F9AE70B-5FC1-F14A-9EA7-6AD774810C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BB6C11-3034-1C44-A7F5-71A77DE60C88}" type="slidenum">
              <a:rPr lang="en-US" smtClean="0"/>
              <a:pPr/>
              <a:t>5</a:t>
            </a:fld>
            <a:endParaRPr lang="en-US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81A79AF-E7D5-D046-80BD-C989632262F5}"/>
              </a:ext>
            </a:extLst>
          </p:cNvPr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n-GB" dirty="0"/>
              <a:t>STAR-CCM+ trimmer + prism layer </a:t>
            </a:r>
          </a:p>
          <a:p>
            <a:r>
              <a:rPr lang="en-GB" dirty="0"/>
              <a:t>Baseline (compulsory) </a:t>
            </a:r>
            <a:r>
              <a:rPr lang="en-GB" b="1" dirty="0"/>
              <a:t>g2</a:t>
            </a:r>
            <a:r>
              <a:rPr lang="en-GB" dirty="0"/>
              <a:t> has smallest cubical cells 2.4x10</a:t>
            </a:r>
            <a:r>
              <a:rPr lang="en-GB" baseline="30000" dirty="0"/>
              <a:t>-3</a:t>
            </a:r>
            <a:r>
              <a:rPr lang="en-GB" dirty="0"/>
              <a:t> m</a:t>
            </a:r>
          </a:p>
          <a:p>
            <a:pPr lvl="1"/>
            <a:r>
              <a:rPr lang="en-GB" dirty="0"/>
              <a:t>g1 x2 4.8x10</a:t>
            </a:r>
            <a:r>
              <a:rPr lang="en-GB" baseline="30000" dirty="0"/>
              <a:t>-3</a:t>
            </a:r>
            <a:r>
              <a:rPr lang="en-GB" dirty="0"/>
              <a:t> m, g3 1.32x10</a:t>
            </a:r>
            <a:r>
              <a:rPr lang="en-GB" baseline="30000" dirty="0"/>
              <a:t>-3</a:t>
            </a:r>
            <a:r>
              <a:rPr lang="en-GB" dirty="0"/>
              <a:t> m</a:t>
            </a:r>
          </a:p>
          <a:p>
            <a:pPr lvl="1"/>
            <a:r>
              <a:rPr lang="en-GB" dirty="0"/>
              <a:t>6.7M, </a:t>
            </a:r>
            <a:r>
              <a:rPr lang="en-GB" b="1" dirty="0"/>
              <a:t>37M</a:t>
            </a:r>
            <a:r>
              <a:rPr lang="en-GB" dirty="0"/>
              <a:t> and 197M</a:t>
            </a:r>
          </a:p>
          <a:p>
            <a:r>
              <a:rPr lang="en-GB" dirty="0"/>
              <a:t>All three grids have same prism layer near well cell height, number of layers, and thickness</a:t>
            </a:r>
          </a:p>
          <a:p>
            <a:r>
              <a:rPr lang="en-GB" dirty="0"/>
              <a:t>Same grid for RANS/DES/LES</a:t>
            </a:r>
          </a:p>
          <a:p>
            <a:pPr lvl="1"/>
            <a:r>
              <a:rPr lang="en-GB" i="1" dirty="0"/>
              <a:t>Should</a:t>
            </a:r>
            <a:r>
              <a:rPr lang="en-GB" dirty="0"/>
              <a:t> be suitable for WMLES</a:t>
            </a:r>
          </a:p>
          <a:p>
            <a:pPr lvl="1"/>
            <a:r>
              <a:rPr lang="en-GB" dirty="0"/>
              <a:t>DES/RANS would normally have higher aspect ratios</a:t>
            </a:r>
          </a:p>
          <a:p>
            <a:r>
              <a:rPr lang="en-GB" dirty="0"/>
              <a:t>Aiming for near wall cell centre y+ of 40 on model and 50-75 on ground plane</a:t>
            </a:r>
          </a:p>
        </p:txBody>
      </p:sp>
      <p:sp>
        <p:nvSpPr>
          <p:cNvPr id="8" name="Footer Placeholder 3">
            <a:extLst>
              <a:ext uri="{FF2B5EF4-FFF2-40B4-BE49-F238E27FC236}">
                <a16:creationId xmlns:a16="http://schemas.microsoft.com/office/drawing/2014/main" id="{344BB628-E1D9-6042-83C8-1442C4207D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864864" y="6356350"/>
            <a:ext cx="4673600" cy="365760"/>
          </a:xfrm>
        </p:spPr>
        <p:txBody>
          <a:bodyPr/>
          <a:lstStyle/>
          <a:p>
            <a:r>
              <a:rPr lang="en-US"/>
              <a:t>3rd Automotive CFD Workshop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6088629"/>
      </p:ext>
    </p:extLst>
  </p:cSld>
  <p:clrMapOvr>
    <a:masterClrMapping/>
  </p:clrMapOvr>
  <p:transition spd="slow">
    <p:fade/>
  </p:transition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A01965B-2B58-ACA7-EDE4-CA15A8CB22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Roof Suction LES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B455AFB-3358-38BC-7381-D4A9925611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3rd Automotive CFD Workshop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1FF559A-B3D2-DDFB-835B-9D7A391AFB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BB6C11-3034-1C44-A7F5-71A77DE60C88}" type="slidenum">
              <a:rPr lang="en-US" smtClean="0"/>
              <a:pPr/>
              <a:t>50</a:t>
            </a:fld>
            <a:endParaRPr lang="en-US"/>
          </a:p>
        </p:txBody>
      </p:sp>
      <p:pic>
        <p:nvPicPr>
          <p:cNvPr id="7" name="Content Placeholder 6" descr="A picture containing chart&#10;&#10;Description automatically generated">
            <a:extLst>
              <a:ext uri="{FF2B5EF4-FFF2-40B4-BE49-F238E27FC236}">
                <a16:creationId xmlns:a16="http://schemas.microsoft.com/office/drawing/2014/main" id="{485CC946-2840-F9FB-A6FD-37815B1AB626}"/>
              </a:ext>
            </a:extLst>
          </p:cNvPr>
          <p:cNvPicPr>
            <a:picLocks noGrp="1" noChangeAspect="1"/>
          </p:cNvPicPr>
          <p:nvPr>
            <p:ph sz="quarter" idx="1"/>
          </p:nvPr>
        </p:nvPicPr>
        <p:blipFill rotWithShape="1">
          <a:blip r:embed="rId2"/>
          <a:srcRect t="17871"/>
          <a:stretch/>
        </p:blipFill>
        <p:spPr>
          <a:xfrm>
            <a:off x="1701664" y="1285806"/>
            <a:ext cx="9000000" cy="4927737"/>
          </a:xfrm>
        </p:spPr>
      </p:pic>
    </p:spTree>
    <p:extLst>
      <p:ext uri="{BB962C8B-B14F-4D97-AF65-F5344CB8AC3E}">
        <p14:creationId xmlns:p14="http://schemas.microsoft.com/office/powerpoint/2010/main" val="2771874613"/>
      </p:ext>
    </p:extLst>
  </p:cSld>
  <p:clrMapOvr>
    <a:masterClrMapping/>
  </p:clrMapOvr>
  <p:transition spd="slow">
    <p:fade/>
  </p:transition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24B236-E076-3854-A2DA-9DA5E01282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Glasshouse LES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C0F6523-6BA0-4810-E83C-ECD07AABC7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3rd Automotive CFD Workshop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ED911FF-153C-79A2-8A78-7D0138002E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BB6C11-3034-1C44-A7F5-71A77DE60C88}" type="slidenum">
              <a:rPr lang="en-US" smtClean="0"/>
              <a:pPr/>
              <a:t>51</a:t>
            </a:fld>
            <a:endParaRPr lang="en-US"/>
          </a:p>
        </p:txBody>
      </p:sp>
      <p:pic>
        <p:nvPicPr>
          <p:cNvPr id="7" name="Content Placeholder 6" descr="Diagram&#10;&#10;Description automatically generated">
            <a:extLst>
              <a:ext uri="{FF2B5EF4-FFF2-40B4-BE49-F238E27FC236}">
                <a16:creationId xmlns:a16="http://schemas.microsoft.com/office/drawing/2014/main" id="{CF171B37-C70F-E4FC-C880-7692D523EFB4}"/>
              </a:ext>
            </a:extLst>
          </p:cNvPr>
          <p:cNvPicPr>
            <a:picLocks noGrp="1" noChangeAspect="1"/>
          </p:cNvPicPr>
          <p:nvPr>
            <p:ph sz="quarter" idx="1"/>
          </p:nvPr>
        </p:nvPicPr>
        <p:blipFill rotWithShape="1">
          <a:blip r:embed="rId2"/>
          <a:srcRect t="21120"/>
          <a:stretch/>
        </p:blipFill>
        <p:spPr>
          <a:xfrm>
            <a:off x="1596000" y="1383284"/>
            <a:ext cx="9000000" cy="4732781"/>
          </a:xfrm>
        </p:spPr>
      </p:pic>
    </p:spTree>
    <p:extLst>
      <p:ext uri="{BB962C8B-B14F-4D97-AF65-F5344CB8AC3E}">
        <p14:creationId xmlns:p14="http://schemas.microsoft.com/office/powerpoint/2010/main" val="1136974276"/>
      </p:ext>
    </p:extLst>
  </p:cSld>
  <p:clrMapOvr>
    <a:masterClrMapping/>
  </p:clrMapOvr>
  <p:transition spd="slow">
    <p:fade/>
  </p:transition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3BC8B8-D771-1DD1-7EDC-D28537340F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4DA3BF6-5DDE-2814-6DC6-B539E4FF8C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3rd Automotive CFD Workshop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25B555B-8EE7-2764-B83C-A42572C59D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BB6C11-3034-1C44-A7F5-71A77DE60C88}" type="slidenum">
              <a:rPr lang="en-US" smtClean="0"/>
              <a:pPr/>
              <a:t>52</a:t>
            </a:fld>
            <a:endParaRPr lang="en-US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FF3EE1DB-AF47-27DB-534E-BA3C962C55E6}"/>
              </a:ext>
            </a:extLst>
          </p:cNvPr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92491426"/>
      </p:ext>
    </p:extLst>
  </p:cSld>
  <p:clrMapOvr>
    <a:masterClrMapping/>
  </p:clrMapOvr>
  <p:transition spd="slow">
    <p:fade/>
  </p:transition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7BBA6A-F490-372B-CB41-4FB32A4AA0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Conclusion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1EAC380-2C7B-44F7-3CDE-93871B4B60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3rd Automotive CFD Workshop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3F7F1C0-C8D4-F1EC-7CEC-0794983450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BB6C11-3034-1C44-A7F5-71A77DE60C88}" type="slidenum">
              <a:rPr lang="en-US" smtClean="0"/>
              <a:pPr/>
              <a:t>53</a:t>
            </a:fld>
            <a:endParaRPr lang="en-US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2A097A37-1727-54EC-CFF5-95BA8DAC79B0}"/>
              </a:ext>
            </a:extLst>
          </p:cNvPr>
          <p:cNvSpPr>
            <a:spLocks noGrp="1"/>
          </p:cNvSpPr>
          <p:nvPr>
            <p:ph sz="quarter" idx="1"/>
          </p:nvPr>
        </p:nvSpPr>
        <p:spPr/>
        <p:txBody>
          <a:bodyPr>
            <a:normAutofit lnSpcReduction="10000"/>
          </a:bodyPr>
          <a:lstStyle/>
          <a:p>
            <a:r>
              <a:rPr lang="en-GB" dirty="0"/>
              <a:t>Thanks to all contributors, very useful dataset, no major issues processing</a:t>
            </a:r>
          </a:p>
          <a:p>
            <a:r>
              <a:rPr lang="en-GB" dirty="0"/>
              <a:t>Thanks to Astrid </a:t>
            </a:r>
            <a:r>
              <a:rPr lang="en-GB" dirty="0" err="1"/>
              <a:t>Walle</a:t>
            </a:r>
            <a:r>
              <a:rPr lang="en-GB" dirty="0"/>
              <a:t> for putting together </a:t>
            </a:r>
            <a:r>
              <a:rPr lang="en-GB"/>
              <a:t>the dashboard</a:t>
            </a:r>
            <a:endParaRPr lang="en-GB" dirty="0"/>
          </a:p>
          <a:p>
            <a:r>
              <a:rPr lang="en-GB" dirty="0"/>
              <a:t>Stronger conclusions than AutoCFD2</a:t>
            </a:r>
          </a:p>
          <a:p>
            <a:r>
              <a:rPr lang="en-GB" dirty="0"/>
              <a:t>Three grids useful, and sensitivity is low</a:t>
            </a:r>
          </a:p>
          <a:p>
            <a:r>
              <a:rPr lang="en-GB" dirty="0"/>
              <a:t>RANS gives incorrect flow structure: toroidal vortex with strong recirculation, generally too low drag (apart from SA)</a:t>
            </a:r>
          </a:p>
          <a:p>
            <a:r>
              <a:rPr lang="en-GB" dirty="0"/>
              <a:t>DES/LES has correct flow structure with improved drag</a:t>
            </a:r>
          </a:p>
          <a:p>
            <a:pPr lvl="1"/>
            <a:r>
              <a:rPr lang="en-GB" dirty="0"/>
              <a:t>More consistency across submissions</a:t>
            </a:r>
          </a:p>
          <a:p>
            <a:pPr lvl="1"/>
            <a:r>
              <a:rPr lang="en-GB" dirty="0"/>
              <a:t>Consistency of drag prediction with base pressures and recirculation length</a:t>
            </a:r>
          </a:p>
          <a:p>
            <a:r>
              <a:rPr lang="en-GB" dirty="0"/>
              <a:t>WM LES promising</a:t>
            </a:r>
          </a:p>
          <a:p>
            <a:pPr lvl="1"/>
            <a:r>
              <a:rPr lang="en-GB" dirty="0"/>
              <a:t>Two contributors consistent and good match to experiment</a:t>
            </a:r>
          </a:p>
        </p:txBody>
      </p:sp>
    </p:spTree>
    <p:extLst>
      <p:ext uri="{BB962C8B-B14F-4D97-AF65-F5344CB8AC3E}">
        <p14:creationId xmlns:p14="http://schemas.microsoft.com/office/powerpoint/2010/main" val="3335787160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5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500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6" dur="500"/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DFDDEF-F401-7F44-8C99-2A784D7107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Grid Refinement Zones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57DA0C7-0A5D-144A-B425-E4BBF8A3F3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3rd Automotive CFD Workshop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C5685A2-4F21-3241-95F7-BEAE3B9CC8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BB6C11-3034-1C44-A7F5-71A77DE60C88}" type="slidenum">
              <a:rPr lang="en-US" smtClean="0"/>
              <a:pPr/>
              <a:t>6</a:t>
            </a:fld>
            <a:endParaRPr lang="en-US"/>
          </a:p>
        </p:txBody>
      </p:sp>
      <p:pic>
        <p:nvPicPr>
          <p:cNvPr id="8" name="Content Placeholder 7">
            <a:extLst>
              <a:ext uri="{FF2B5EF4-FFF2-40B4-BE49-F238E27FC236}">
                <a16:creationId xmlns:a16="http://schemas.microsoft.com/office/drawing/2014/main" id="{AEA62AD4-7420-2E4D-9B94-66F37DEECA31}"/>
              </a:ext>
            </a:extLst>
          </p:cNvPr>
          <p:cNvPicPr>
            <a:picLocks noGrp="1" noChangeAspect="1"/>
          </p:cNvPicPr>
          <p:nvPr>
            <p:ph sz="quarter" idx="1"/>
          </p:nvPr>
        </p:nvPicPr>
        <p:blipFill>
          <a:blip r:embed="rId2"/>
          <a:stretch>
            <a:fillRect/>
          </a:stretch>
        </p:blipFill>
        <p:spPr>
          <a:xfrm>
            <a:off x="934177" y="1444487"/>
            <a:ext cx="9209043" cy="40021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0213472"/>
      </p:ext>
    </p:extLst>
  </p:cSld>
  <p:clrMapOvr>
    <a:masterClrMapping/>
  </p:clrMapOvr>
  <p:transition spd="slow"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08D416-8A24-594B-B172-B43EF08629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Grid Side View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BEBCE6D-81B7-7141-BF8D-46F060D836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BB6C11-3034-1C44-A7F5-71A77DE60C88}" type="slidenum">
              <a:rPr lang="en-US" smtClean="0"/>
              <a:pPr/>
              <a:t>7</a:t>
            </a:fld>
            <a:endParaRPr lang="en-US"/>
          </a:p>
        </p:txBody>
      </p:sp>
      <p:pic>
        <p:nvPicPr>
          <p:cNvPr id="8" name="Content Placeholder 7" descr="Chart&#10;&#10;Description automatically generated">
            <a:extLst>
              <a:ext uri="{FF2B5EF4-FFF2-40B4-BE49-F238E27FC236}">
                <a16:creationId xmlns:a16="http://schemas.microsoft.com/office/drawing/2014/main" id="{2E5C79E5-A8B0-0C49-8032-77AC33BE7643}"/>
              </a:ext>
            </a:extLst>
          </p:cNvPr>
          <p:cNvPicPr>
            <a:picLocks noGrp="1" noChangeAspect="1"/>
          </p:cNvPicPr>
          <p:nvPr>
            <p:ph sz="quarter" idx="1"/>
          </p:nvPr>
        </p:nvPicPr>
        <p:blipFill>
          <a:blip r:embed="rId2"/>
          <a:stretch>
            <a:fillRect/>
          </a:stretch>
        </p:blipFill>
        <p:spPr>
          <a:xfrm>
            <a:off x="1158875" y="1219200"/>
            <a:ext cx="9874250" cy="4937125"/>
          </a:xfrm>
        </p:spPr>
      </p:pic>
      <p:sp>
        <p:nvSpPr>
          <p:cNvPr id="7" name="Footer Placeholder 3">
            <a:extLst>
              <a:ext uri="{FF2B5EF4-FFF2-40B4-BE49-F238E27FC236}">
                <a16:creationId xmlns:a16="http://schemas.microsoft.com/office/drawing/2014/main" id="{C57F8651-7D1E-2A48-8596-D4B160D6ED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864864" y="6356350"/>
            <a:ext cx="4673600" cy="365760"/>
          </a:xfrm>
        </p:spPr>
        <p:txBody>
          <a:bodyPr/>
          <a:lstStyle/>
          <a:p>
            <a:r>
              <a:rPr lang="en-US"/>
              <a:t>3rd Automotive CFD Workshop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96169146"/>
      </p:ext>
    </p:extLst>
  </p:cSld>
  <p:clrMapOvr>
    <a:masterClrMapping/>
  </p:clrMapOvr>
  <p:transition spd="slow"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32011F-9C3C-974F-ACEA-BA176203E3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Near Wall Cell Centre y+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8856117-3FEE-8D40-80E8-ECA8C771F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BB6C11-3034-1C44-A7F5-71A77DE60C88}" type="slidenum">
              <a:rPr lang="en-US" smtClean="0"/>
              <a:pPr/>
              <a:t>8</a:t>
            </a:fld>
            <a:endParaRPr lang="en-US"/>
          </a:p>
        </p:txBody>
      </p:sp>
      <p:pic>
        <p:nvPicPr>
          <p:cNvPr id="8" name="Content Placeholder 7" descr="A picture containing chart&#10;&#10;Description automatically generated">
            <a:extLst>
              <a:ext uri="{FF2B5EF4-FFF2-40B4-BE49-F238E27FC236}">
                <a16:creationId xmlns:a16="http://schemas.microsoft.com/office/drawing/2014/main" id="{25B3E8C6-CDEF-FF47-A593-1936AE21847B}"/>
              </a:ext>
            </a:extLst>
          </p:cNvPr>
          <p:cNvPicPr>
            <a:picLocks noGrp="1" noChangeAspect="1"/>
          </p:cNvPicPr>
          <p:nvPr>
            <p:ph sz="quarter" idx="1"/>
          </p:nvPr>
        </p:nvPicPr>
        <p:blipFill>
          <a:blip r:embed="rId2"/>
          <a:stretch>
            <a:fillRect/>
          </a:stretch>
        </p:blipFill>
        <p:spPr>
          <a:xfrm>
            <a:off x="609600" y="1327467"/>
            <a:ext cx="10972800" cy="4720590"/>
          </a:xfrm>
        </p:spPr>
      </p:pic>
      <p:sp>
        <p:nvSpPr>
          <p:cNvPr id="7" name="Footer Placeholder 3">
            <a:extLst>
              <a:ext uri="{FF2B5EF4-FFF2-40B4-BE49-F238E27FC236}">
                <a16:creationId xmlns:a16="http://schemas.microsoft.com/office/drawing/2014/main" id="{BC52BE45-D86E-2041-8035-C5017F207D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864864" y="6356350"/>
            <a:ext cx="4673600" cy="365760"/>
          </a:xfrm>
        </p:spPr>
        <p:txBody>
          <a:bodyPr/>
          <a:lstStyle/>
          <a:p>
            <a:r>
              <a:rPr lang="en-US"/>
              <a:t>3rd Automotive CFD Workshop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25565617"/>
      </p:ext>
    </p:extLst>
  </p:cSld>
  <p:clrMapOvr>
    <a:masterClrMapping/>
  </p:clrMapOvr>
  <p:transition spd="slow"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039EF1-61EB-804A-89C5-2143934E21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Test Case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A384417-22D9-8440-9977-6E3F9E5214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3rd Automotive CFD Workshop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E6A5904-C0F5-3641-99EE-7044AF77C9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BB6C11-3034-1C44-A7F5-71A77DE60C88}" type="slidenum">
              <a:rPr lang="en-US" smtClean="0"/>
              <a:pPr/>
              <a:t>9</a:t>
            </a:fld>
            <a:endParaRPr lang="en-US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D2BADA8-8668-AE42-B04A-106524F3061F}"/>
              </a:ext>
            </a:extLst>
          </p:cNvPr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/>
              <a:t>2.5 degree yaw (rotated –</a:t>
            </a:r>
            <a:r>
              <a:rPr lang="en-US" dirty="0" err="1"/>
              <a:t>ve</a:t>
            </a:r>
            <a:r>
              <a:rPr lang="en-US" dirty="0"/>
              <a:t> around z axis)</a:t>
            </a:r>
          </a:p>
          <a:p>
            <a:r>
              <a:rPr lang="en-US" dirty="0"/>
              <a:t>40 m/s , gives Re 3x10</a:t>
            </a:r>
            <a:r>
              <a:rPr lang="en-US" baseline="30000" dirty="0"/>
              <a:t>6</a:t>
            </a:r>
            <a:r>
              <a:rPr lang="en-US" dirty="0"/>
              <a:t> (based on vehicle length)</a:t>
            </a:r>
          </a:p>
          <a:p>
            <a:r>
              <a:rPr lang="en-US" dirty="0"/>
              <a:t>Use a virtual probe ahead of model on roof [2.0,0.0,1.3]m to determine</a:t>
            </a:r>
          </a:p>
          <a:p>
            <a:pPr lvl="1"/>
            <a:r>
              <a:rPr lang="en-US" dirty="0"/>
              <a:t>Reference pressure</a:t>
            </a:r>
          </a:p>
          <a:p>
            <a:pPr lvl="1"/>
            <a:r>
              <a:rPr lang="en-US" dirty="0"/>
              <a:t>Reference velocity</a:t>
            </a:r>
          </a:p>
          <a:p>
            <a:pPr lvl="1"/>
            <a:r>
              <a:rPr lang="en-US" dirty="0"/>
              <a:t>Use for all force and pressure coefficients</a:t>
            </a:r>
          </a:p>
          <a:p>
            <a:r>
              <a:rPr lang="en-US" dirty="0"/>
              <a:t>No wind tunnel corrections</a:t>
            </a:r>
          </a:p>
          <a:p>
            <a:r>
              <a:rPr lang="en-US" dirty="0"/>
              <a:t>All force coefficients are in the yawed vehicle coordinate system (VCS)</a:t>
            </a:r>
          </a:p>
          <a:p>
            <a:r>
              <a:rPr lang="en-US" dirty="0"/>
              <a:t>Symmetry and glasshouse pressure in VCS</a:t>
            </a:r>
          </a:p>
          <a:p>
            <a:r>
              <a:rPr lang="en-US" dirty="0"/>
              <a:t>Base pressure and PIV slices in Wind Tunnel Coordinate System (WTCS)</a:t>
            </a:r>
          </a:p>
        </p:txBody>
      </p:sp>
    </p:spTree>
    <p:extLst>
      <p:ext uri="{BB962C8B-B14F-4D97-AF65-F5344CB8AC3E}">
        <p14:creationId xmlns:p14="http://schemas.microsoft.com/office/powerpoint/2010/main" val="1865746589"/>
      </p:ext>
    </p:extLst>
  </p:cSld>
  <p:clrMapOvr>
    <a:masterClrMapping/>
  </p:clrMapOvr>
  <p:transition spd="slow">
    <p:fade/>
  </p:transition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GJPpresentation">
  <a:themeElements>
    <a:clrScheme name="Origin">
      <a:dk1>
        <a:sysClr val="windowText" lastClr="000000"/>
      </a:dk1>
      <a:lt1>
        <a:sysClr val="window" lastClr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B292CA"/>
      </a:hlink>
      <a:folHlink>
        <a:srgbClr val="6B5680"/>
      </a:folHlink>
    </a:clrScheme>
    <a:fontScheme name="Origin">
      <a:majorFont>
        <a:latin typeface="Bookman Old Style"/>
        <a:ea typeface=""/>
        <a:cs typeface=""/>
        <a:font script="Grek" typeface="Cambria"/>
        <a:font script="Cyrl" typeface="Cambria"/>
        <a:font script="Jpan" typeface="ＭＳ 明朝"/>
        <a:font script="Hang" typeface="돋움"/>
        <a:font script="Hans" typeface="宋体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Gill Sans MT"/>
        <a:ea typeface=""/>
        <a:cs typeface=""/>
        <a:font script="Grek" typeface="Calibri"/>
        <a:font script="Cyrl" typeface="Calibri"/>
        <a:font script="Jpan" typeface="ＭＳ Ｐゴシック"/>
        <a:font script="Hang" typeface="맑은 고딕"/>
        <a:font script="Hans" typeface="华文新魏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rigin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</a:schemeClr>
            </a:gs>
            <a:gs pos="30000">
              <a:schemeClr val="phClr">
                <a:shade val="90000"/>
                <a:satMod val="110000"/>
              </a:schemeClr>
            </a:gs>
            <a:gs pos="45000">
              <a:schemeClr val="phClr">
                <a:shade val="100000"/>
                <a:satMod val="118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0000"/>
                <a:satMod val="110000"/>
              </a:schemeClr>
            </a:gs>
            <a:gs pos="100000">
              <a:schemeClr val="phClr">
                <a:shade val="63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30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balanced" dir="t">
              <a:rot lat="0" lon="0" rev="0"/>
            </a:lightRig>
          </a:scene3d>
          <a:sp3d prstMaterial="matte">
            <a:bevelT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50000"/>
              </a:srgbClr>
            </a:outerShdw>
          </a:effectLst>
          <a:scene3d>
            <a:camera prst="orthographicFront" fov="0">
              <a:rot lat="0" lon="0" rev="0"/>
            </a:camera>
            <a:lightRig rig="soft" dir="t">
              <a:rot lat="0" lon="0" rev="2700000"/>
            </a:lightRig>
          </a:scene3d>
          <a:sp3d prstMaterial="matte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GJPpresentation.potx</Template>
  <TotalTime>4350</TotalTime>
  <Words>1728</Words>
  <Application>Microsoft Macintosh PowerPoint</Application>
  <PresentationFormat>Widescreen</PresentationFormat>
  <Paragraphs>397</Paragraphs>
  <Slides>53</Slides>
  <Notes>1</Notes>
  <HiddenSlides>10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53</vt:i4>
      </vt:variant>
    </vt:vector>
  </HeadingPairs>
  <TitlesOfParts>
    <vt:vector size="61" baseType="lpstr">
      <vt:lpstr>Arial</vt:lpstr>
      <vt:lpstr>Bookman Old Style</vt:lpstr>
      <vt:lpstr>Calibri</vt:lpstr>
      <vt:lpstr>Courier New</vt:lpstr>
      <vt:lpstr>Gill Sans MT</vt:lpstr>
      <vt:lpstr>Wingdings</vt:lpstr>
      <vt:lpstr>Wingdings 3</vt:lpstr>
      <vt:lpstr>GJPpresentation</vt:lpstr>
      <vt:lpstr>Third Automotive CFD Workshop Case 1 Windsor Squareback at Yaw Overall Analysis</vt:lpstr>
      <vt:lpstr>Introduction</vt:lpstr>
      <vt:lpstr>Windsor Squareback Model</vt:lpstr>
      <vt:lpstr>Wind Tunnel and CFD domain</vt:lpstr>
      <vt:lpstr>Grids</vt:lpstr>
      <vt:lpstr>Grid Refinement Zones</vt:lpstr>
      <vt:lpstr>Grid Side View</vt:lpstr>
      <vt:lpstr>Near Wall Cell Centre y+</vt:lpstr>
      <vt:lpstr>Test Case</vt:lpstr>
      <vt:lpstr>Experimental Data</vt:lpstr>
      <vt:lpstr>PowerPoint Presentation</vt:lpstr>
      <vt:lpstr>Contributions</vt:lpstr>
      <vt:lpstr>Drag Coefficient: All</vt:lpstr>
      <vt:lpstr>Drag Coefficient: RANS and URANS, all grids</vt:lpstr>
      <vt:lpstr>RANS SA Base Pressures</vt:lpstr>
      <vt:lpstr>RANS SA Horizontal Slice Streamwise Velocity (PIVblue)</vt:lpstr>
      <vt:lpstr>Drag Coefficient: RANS and URANS, all grids</vt:lpstr>
      <vt:lpstr>URANS EARSM Base Pressures</vt:lpstr>
      <vt:lpstr>URANS EARSM Horizontal Slice Streamwise Velocity</vt:lpstr>
      <vt:lpstr>Drag Coefficient: RANS and URANS, all grids</vt:lpstr>
      <vt:lpstr>RANS RSM + RKE Base Pressures</vt:lpstr>
      <vt:lpstr>RANS RSM + RKE  Horizontal Slice Streamwise Velocity</vt:lpstr>
      <vt:lpstr>Drag Coefficient: RANS and URANS, all grids</vt:lpstr>
      <vt:lpstr>RANS SST Base Pressures</vt:lpstr>
      <vt:lpstr>RANS SST Horizontal Slice Streamwise Velocity </vt:lpstr>
      <vt:lpstr>Drag Coefficient: RANS and URANS, all grids</vt:lpstr>
      <vt:lpstr>PowerPoint Presentation</vt:lpstr>
      <vt:lpstr>Drag Coefficient: DDES and IDDES, all grids</vt:lpstr>
      <vt:lpstr>Drag Coefficient: DDES and IDDES, all grids</vt:lpstr>
      <vt:lpstr>DDES and IDDES Base Pressures</vt:lpstr>
      <vt:lpstr>DES and IDDES Horizontal Slice Streamwise Velocity </vt:lpstr>
      <vt:lpstr>Drag Coefficient: DDES and IDDES, all grids</vt:lpstr>
      <vt:lpstr>DDES and IDDES SST Base Pressures</vt:lpstr>
      <vt:lpstr>DDES and IDDES SST Base Pressures</vt:lpstr>
      <vt:lpstr>Drag Coefficient: DDES and IDDES, all grids</vt:lpstr>
      <vt:lpstr>PowerPoint Presentation</vt:lpstr>
      <vt:lpstr>Drag Coefficient: LES, all grids</vt:lpstr>
      <vt:lpstr>LES Base Pressures</vt:lpstr>
      <vt:lpstr>LES Horizontal Slice Streamwise Velocity </vt:lpstr>
      <vt:lpstr>Sideforce All</vt:lpstr>
      <vt:lpstr>Sideforce RANS and URANS</vt:lpstr>
      <vt:lpstr>Sideforce DDES/IDDES</vt:lpstr>
      <vt:lpstr>Sideforce LES</vt:lpstr>
      <vt:lpstr>Lift All</vt:lpstr>
      <vt:lpstr>Lift RANS and URANS</vt:lpstr>
      <vt:lpstr>Lift DDES/IDDES</vt:lpstr>
      <vt:lpstr>Lift LES</vt:lpstr>
      <vt:lpstr>Roof Suction RANS and URANS</vt:lpstr>
      <vt:lpstr>Roof Suction DDES/IDDES</vt:lpstr>
      <vt:lpstr>Roof Suction LES</vt:lpstr>
      <vt:lpstr>Glasshouse LES</vt:lpstr>
      <vt:lpstr>PowerPoint Presentation</vt:lpstr>
      <vt:lpstr>Conclusion</vt:lpstr>
    </vt:vector>
  </TitlesOfParts>
  <Manager/>
  <Company>Loughborough University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TTC010  Aircraft Design Overview</dc:title>
  <dc:subject/>
  <dc:creator>Gary Page</dc:creator>
  <cp:keywords/>
  <dc:description/>
  <cp:lastModifiedBy>Gary Page</cp:lastModifiedBy>
  <cp:revision>112</cp:revision>
  <cp:lastPrinted>2015-01-30T13:21:25Z</cp:lastPrinted>
  <dcterms:created xsi:type="dcterms:W3CDTF">2010-08-30T18:15:45Z</dcterms:created>
  <dcterms:modified xsi:type="dcterms:W3CDTF">2022-11-29T10:41:22Z</dcterms:modified>
  <cp:category/>
</cp:coreProperties>
</file>