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6F52CA-38C4-4D72-9598-A7F2ADA5F3C0}" v="1" dt="2024-03-20T16:01:59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67"/>
    <p:restoredTop sz="97030"/>
  </p:normalViewPr>
  <p:slideViewPr>
    <p:cSldViewPr snapToGrid="0">
      <p:cViewPr varScale="1">
        <p:scale>
          <a:sx n="43" d="100"/>
          <a:sy n="43" d="100"/>
        </p:scale>
        <p:origin x="20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40E38-B69A-4D8E-B0ED-613E5D45A092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0DECF-2C24-4D75-9565-03FEB53C5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26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D76E-4985-4254-B469-3EE63B2598E9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0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0936C-9692-4FB0-9E24-69F249C441D9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145D7-9969-414B-8FB8-C0AE84722CB8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77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EA2A-D764-4DA2-97A3-AA0BFB42D78A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0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887-42C7-48AA-963E-83BCA394DE3E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35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77BD-5319-4185-BA2C-EEBBEE188798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24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14C8-4EB6-4100-BB1C-B715E697F432}" type="datetime1">
              <a:rPr lang="en-GB" smtClean="0"/>
              <a:t>20/03/2024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23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E4A3C-0D9D-44B9-8C88-59ED34BF5A1F}" type="datetime1">
              <a:rPr lang="en-GB" smtClean="0"/>
              <a:t>20/03/2024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86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264A-2F84-40F3-8BA5-9BD578312309}" type="datetime1">
              <a:rPr lang="en-GB" smtClean="0"/>
              <a:t>20/03/2024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25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01D-0404-42B5-A446-32655AAE13D2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6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CE6F-8824-467F-9C99-74681D69D9FB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89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E303-6034-4EEC-B208-06DE4C7A6AA4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612A5-8B3D-E149-BCD6-98AFF1407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61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4CEA75D-4E12-C206-C8E9-55CAC09EB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79177"/>
              </p:ext>
            </p:extLst>
          </p:nvPr>
        </p:nvGraphicFramePr>
        <p:xfrm>
          <a:off x="206017" y="402902"/>
          <a:ext cx="6533997" cy="8204391"/>
        </p:xfrm>
        <a:graphic>
          <a:graphicData uri="http://schemas.openxmlformats.org/drawingml/2006/table">
            <a:tbl>
              <a:tblPr/>
              <a:tblGrid>
                <a:gridCol w="2802654">
                  <a:extLst>
                    <a:ext uri="{9D8B030D-6E8A-4147-A177-3AD203B41FA5}">
                      <a16:colId xmlns:a16="http://schemas.microsoft.com/office/drawing/2014/main" val="670189641"/>
                    </a:ext>
                  </a:extLst>
                </a:gridCol>
                <a:gridCol w="568718">
                  <a:extLst>
                    <a:ext uri="{9D8B030D-6E8A-4147-A177-3AD203B41FA5}">
                      <a16:colId xmlns:a16="http://schemas.microsoft.com/office/drawing/2014/main" val="3579881093"/>
                    </a:ext>
                  </a:extLst>
                </a:gridCol>
                <a:gridCol w="320843">
                  <a:extLst>
                    <a:ext uri="{9D8B030D-6E8A-4147-A177-3AD203B41FA5}">
                      <a16:colId xmlns:a16="http://schemas.microsoft.com/office/drawing/2014/main" val="2845736311"/>
                    </a:ext>
                  </a:extLst>
                </a:gridCol>
                <a:gridCol w="2164421">
                  <a:extLst>
                    <a:ext uri="{9D8B030D-6E8A-4147-A177-3AD203B41FA5}">
                      <a16:colId xmlns:a16="http://schemas.microsoft.com/office/drawing/2014/main" val="3243618368"/>
                    </a:ext>
                  </a:extLst>
                </a:gridCol>
                <a:gridCol w="677361">
                  <a:extLst>
                    <a:ext uri="{9D8B030D-6E8A-4147-A177-3AD203B41FA5}">
                      <a16:colId xmlns:a16="http://schemas.microsoft.com/office/drawing/2014/main" val="2437865679"/>
                    </a:ext>
                  </a:extLst>
                </a:gridCol>
              </a:tblGrid>
              <a:tr h="9459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Question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Question type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Missing responses/data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69559071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4 - Professional memberships. Please state any current professional memberships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373496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6b - Please describe how you have used your own experiences to shape your current practice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215350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6c - Please describe the peer reviewed frameworks which have influenced your current practice and how you have integrated them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067553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7 - Please rate the influence of each job role throughout the field-based rehabilitation process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(Doc = 2, S &amp; C = 1)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GB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(Doc = 2, S &amp; C = 1)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255933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8 - Please offer your opinion on this ranking and explain if it alters across the field-based rehabilitation period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791371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9 - Please rank the below activities with regards to your typical field-based rehabilitation movement 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(9 participants removed due to uncertainty around accuracy of response)</a:t>
                      </a:r>
                      <a:endParaRPr lang="en-GB" sz="650" dirty="0"/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03540379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10 - If other please specify and indicate where this would 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227405"/>
                  </a:ext>
                </a:extLst>
              </a:tr>
              <a:tr h="89031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11 - Briefly list common drills within these activities/progressions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Body weight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32842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Jog/walk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487075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Running mechanics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624791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Low level linear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718908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Technical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3114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Curvilinear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857643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Controlled CoD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634677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12 - Please rank the below activities with regards to your field-based rehabilitation physical conditioning 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(9 participants removed due to uncertainty around accuracy of response)</a:t>
                      </a:r>
                      <a:endParaRPr lang="en-GB" sz="650" dirty="0"/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52758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13 - If other please specify and indicate where this would 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184943"/>
                  </a:ext>
                </a:extLst>
              </a:tr>
              <a:tr h="89031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14 - Briefly list common drills within these activities/progressions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Pitch runs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68412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Increased tempo linear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377858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Linear intermittent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82828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Accelerations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83655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Decelerations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260801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Intermittent with CoD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172154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Random CoD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768395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15 - Please rank the below activities with regards to your typical field-based sport specific skill 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(9 participants removed due to uncertainty around accuracy of response)</a:t>
                      </a:r>
                      <a:endParaRPr lang="en-GB" sz="650" dirty="0"/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96411777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16 - If other please specify and indicate where this would rank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558473"/>
                  </a:ext>
                </a:extLst>
              </a:tr>
              <a:tr h="89031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17 - Briefly list common drills within these activities/progressions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Volleys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920611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Passing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541039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Heading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33288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Ball striking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334369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Tackling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688315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Position specific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249424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Small sided games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998800"/>
                  </a:ext>
                </a:extLst>
              </a:tr>
              <a:tr h="890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19 - If yes, what tests do you use and when do you typically collect this data? 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87560"/>
                  </a:ext>
                </a:extLst>
              </a:tr>
              <a:tr h="8903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20 - How often, if used, do you administer the below monitoring techniques during the field-based rehabilitation process?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Select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Blood/saliva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39053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Functional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928612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Self-reported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682465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Wearable technology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790993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Performance testing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107112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Physical profiling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754282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21 - Please go into as much detail as you feel appropriate to explain the monitoring techniques you use and their frequency 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279916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22 - How would you rate the importance of the below, if used, to assess player performance within a rehabilitation session?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(All video)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110123"/>
                  </a:ext>
                </a:extLst>
              </a:tr>
              <a:tr h="8903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23 - How would you rate the importance of the below, if used, to assess a player’s response to a rehabilitation session and suitability to progress i.e. between session decision making?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Blood/saliva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77623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Functional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832603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Self-reported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25393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Wearable technology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2080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Performance testing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04508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Physical profiling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522146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24 - Does the importance of different monitoring tools alter across your field-based rehabilitation process. If so, how?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077772"/>
                  </a:ext>
                </a:extLst>
              </a:tr>
              <a:tr h="89031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25 - If used, please rate the importance of each below GPS metric throughout the field-based rehabilitation process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Distance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05633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Meters per minute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11880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Body load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6235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speed running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766145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Accels/decels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908353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Sprints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30317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Heart rate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07725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26 - Does the importance of different GPS metrics alter across the field-based rehabilitation process. If so, how?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452907"/>
                  </a:ext>
                </a:extLst>
              </a:tr>
              <a:tr h="8903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27 - How, if used, do you determine thresholds for GPS metrics?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Select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27a - Please explain (open)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474599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27b - Please explain (open)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437862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27c - Please explain (open)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282018"/>
                  </a:ext>
                </a:extLst>
              </a:tr>
              <a:tr h="89031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28 - If used, what specific thresholds do you set for the below metrics?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speed running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74107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Very high speed running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91678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Accelerations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228997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Decelerations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69546"/>
                  </a:ext>
                </a:extLst>
              </a:tr>
              <a:tr h="890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Does your usage of GPS change across the rehabilitation process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63095"/>
                  </a:ext>
                </a:extLst>
              </a:tr>
              <a:tr h="1891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29 - How might research further support you in your field-based rehabilitation and return to play processes?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24506"/>
                  </a:ext>
                </a:extLst>
              </a:tr>
              <a:tr h="19475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30 - Is there any additional information regarding field-based rehabilitation that may not have been directly addressed within the survey that you would like to add?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Open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73" marR="4173" marT="41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961996"/>
                  </a:ext>
                </a:extLst>
              </a:tr>
            </a:tbl>
          </a:graphicData>
        </a:graphic>
      </p:graphicFrame>
      <p:sp>
        <p:nvSpPr>
          <p:cNvPr id="8" name="Text Box 1">
            <a:extLst>
              <a:ext uri="{FF2B5EF4-FFF2-40B4-BE49-F238E27FC236}">
                <a16:creationId xmlns:a16="http://schemas.microsoft.com/office/drawing/2014/main" id="{F5AC9007-DE20-381A-E35B-DE3636D03FA8}"/>
              </a:ext>
            </a:extLst>
          </p:cNvPr>
          <p:cNvSpPr txBox="1"/>
          <p:nvPr/>
        </p:nvSpPr>
        <p:spPr>
          <a:xfrm>
            <a:off x="206017" y="133606"/>
            <a:ext cx="4649470" cy="15557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en-US" sz="900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A. Missing data</a:t>
            </a:r>
            <a:endParaRPr lang="en-GB" sz="900" i="1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1B34D-0E05-7867-CFE6-E69CFACE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1109686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203</TotalTime>
  <Words>786</Words>
  <Application>Microsoft Office PowerPoint</Application>
  <PresentationFormat>Widescreen</PresentationFormat>
  <Paragraphs>211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Armitage</dc:creator>
  <cp:lastModifiedBy>David Campling</cp:lastModifiedBy>
  <cp:revision>4</cp:revision>
  <dcterms:created xsi:type="dcterms:W3CDTF">2024-02-03T19:05:36Z</dcterms:created>
  <dcterms:modified xsi:type="dcterms:W3CDTF">2024-03-20T16:02:05Z</dcterms:modified>
</cp:coreProperties>
</file>