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0CD45-D800-4D1B-AE28-4ACE3E7C7966}" v="1" dt="2024-07-17T18:06:48.3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4328" y="6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O'Boy" userId="f1a9ad15-d0bc-4439-afd4-2f61b741e1ef" providerId="ADAL" clId="{0340CD45-D800-4D1B-AE28-4ACE3E7C7966}"/>
    <pc:docChg chg="modSld">
      <pc:chgData name="Daniel O'Boy" userId="f1a9ad15-d0bc-4439-afd4-2f61b741e1ef" providerId="ADAL" clId="{0340CD45-D800-4D1B-AE28-4ACE3E7C7966}" dt="2024-07-17T18:06:48.370" v="0" actId="164"/>
      <pc:docMkLst>
        <pc:docMk/>
      </pc:docMkLst>
      <pc:sldChg chg="addSp modSp">
        <pc:chgData name="Daniel O'Boy" userId="f1a9ad15-d0bc-4439-afd4-2f61b741e1ef" providerId="ADAL" clId="{0340CD45-D800-4D1B-AE28-4ACE3E7C7966}" dt="2024-07-17T18:06:48.370" v="0" actId="164"/>
        <pc:sldMkLst>
          <pc:docMk/>
          <pc:sldMk cId="2566533715" sldId="256"/>
        </pc:sldMkLst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2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8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22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31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35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36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39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41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42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50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52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58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61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62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64" creationId="{00000000-0000-0000-0000-000000000000}"/>
          </ac:spMkLst>
        </pc:spChg>
        <pc:spChg chg="mod">
          <ac:chgData name="Daniel O'Boy" userId="f1a9ad15-d0bc-4439-afd4-2f61b741e1ef" providerId="ADAL" clId="{0340CD45-D800-4D1B-AE28-4ACE3E7C7966}" dt="2024-07-17T18:06:48.370" v="0" actId="164"/>
          <ac:spMkLst>
            <pc:docMk/>
            <pc:sldMk cId="2566533715" sldId="256"/>
            <ac:spMk id="67" creationId="{00000000-0000-0000-0000-000000000000}"/>
          </ac:spMkLst>
        </pc:spChg>
        <pc:grpChg chg="add mod">
          <ac:chgData name="Daniel O'Boy" userId="f1a9ad15-d0bc-4439-afd4-2f61b741e1ef" providerId="ADAL" clId="{0340CD45-D800-4D1B-AE28-4ACE3E7C7966}" dt="2024-07-17T18:06:48.370" v="0" actId="164"/>
          <ac:grpSpMkLst>
            <pc:docMk/>
            <pc:sldMk cId="2566533715" sldId="256"/>
            <ac:grpSpMk id="6" creationId="{09BF2B99-B6DF-EDA7-669A-3469CC0B5498}"/>
          </ac:grpSpMkLst>
        </pc:grpChg>
        <pc:picChg chg="mod">
          <ac:chgData name="Daniel O'Boy" userId="f1a9ad15-d0bc-4439-afd4-2f61b741e1ef" providerId="ADAL" clId="{0340CD45-D800-4D1B-AE28-4ACE3E7C7966}" dt="2024-07-17T18:06:48.370" v="0" actId="164"/>
          <ac:picMkLst>
            <pc:docMk/>
            <pc:sldMk cId="2566533715" sldId="256"/>
            <ac:picMk id="4" creationId="{00000000-0000-0000-0000-000000000000}"/>
          </ac:picMkLst>
        </pc:picChg>
        <pc:picChg chg="mod">
          <ac:chgData name="Daniel O'Boy" userId="f1a9ad15-d0bc-4439-afd4-2f61b741e1ef" providerId="ADAL" clId="{0340CD45-D800-4D1B-AE28-4ACE3E7C7966}" dt="2024-07-17T18:06:48.370" v="0" actId="164"/>
          <ac:picMkLst>
            <pc:docMk/>
            <pc:sldMk cId="2566533715" sldId="256"/>
            <ac:picMk id="53" creationId="{00000000-0000-0000-0000-000000000000}"/>
          </ac:picMkLst>
        </pc:picChg>
        <pc:picChg chg="mod">
          <ac:chgData name="Daniel O'Boy" userId="f1a9ad15-d0bc-4439-afd4-2f61b741e1ef" providerId="ADAL" clId="{0340CD45-D800-4D1B-AE28-4ACE3E7C7966}" dt="2024-07-17T18:06:48.370" v="0" actId="164"/>
          <ac:picMkLst>
            <pc:docMk/>
            <pc:sldMk cId="2566533715" sldId="256"/>
            <ac:picMk id="55" creationId="{00000000-0000-0000-0000-000000000000}"/>
          </ac:picMkLst>
        </pc:picChg>
        <pc:picChg chg="mod">
          <ac:chgData name="Daniel O'Boy" userId="f1a9ad15-d0bc-4439-afd4-2f61b741e1ef" providerId="ADAL" clId="{0340CD45-D800-4D1B-AE28-4ACE3E7C7966}" dt="2024-07-17T18:06:48.370" v="0" actId="164"/>
          <ac:picMkLst>
            <pc:docMk/>
            <pc:sldMk cId="2566533715" sldId="256"/>
            <ac:picMk id="57" creationId="{00000000-0000-0000-0000-000000000000}"/>
          </ac:picMkLst>
        </pc:picChg>
        <pc:picChg chg="mod">
          <ac:chgData name="Daniel O'Boy" userId="f1a9ad15-d0bc-4439-afd4-2f61b741e1ef" providerId="ADAL" clId="{0340CD45-D800-4D1B-AE28-4ACE3E7C7966}" dt="2024-07-17T18:06:48.370" v="0" actId="164"/>
          <ac:picMkLst>
            <pc:docMk/>
            <pc:sldMk cId="2566533715" sldId="256"/>
            <ac:picMk id="1026" creationId="{00000000-0000-0000-0000-000000000000}"/>
          </ac:picMkLst>
        </pc:picChg>
        <pc:picChg chg="mod">
          <ac:chgData name="Daniel O'Boy" userId="f1a9ad15-d0bc-4439-afd4-2f61b741e1ef" providerId="ADAL" clId="{0340CD45-D800-4D1B-AE28-4ACE3E7C7966}" dt="2024-07-17T18:06:48.370" v="0" actId="164"/>
          <ac:picMkLst>
            <pc:docMk/>
            <pc:sldMk cId="2566533715" sldId="256"/>
            <ac:picMk id="1028" creationId="{00000000-0000-0000-0000-000000000000}"/>
          </ac:picMkLst>
        </pc:picChg>
        <pc:picChg chg="mod">
          <ac:chgData name="Daniel O'Boy" userId="f1a9ad15-d0bc-4439-afd4-2f61b741e1ef" providerId="ADAL" clId="{0340CD45-D800-4D1B-AE28-4ACE3E7C7966}" dt="2024-07-17T18:06:48.370" v="0" actId="164"/>
          <ac:picMkLst>
            <pc:docMk/>
            <pc:sldMk cId="2566533715" sldId="256"/>
            <ac:picMk id="1030" creationId="{00000000-0000-0000-0000-000000000000}"/>
          </ac:picMkLst>
        </pc:picChg>
        <pc:picChg chg="mod">
          <ac:chgData name="Daniel O'Boy" userId="f1a9ad15-d0bc-4439-afd4-2f61b741e1ef" providerId="ADAL" clId="{0340CD45-D800-4D1B-AE28-4ACE3E7C7966}" dt="2024-07-17T18:06:48.370" v="0" actId="164"/>
          <ac:picMkLst>
            <pc:docMk/>
            <pc:sldMk cId="2566533715" sldId="256"/>
            <ac:picMk id="1032" creationId="{00000000-0000-0000-0000-000000000000}"/>
          </ac:picMkLst>
        </pc:pic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3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5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10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14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15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19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23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25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28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33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37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38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40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43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44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45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46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47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48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49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51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54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56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63" creationId="{00000000-0000-0000-0000-000000000000}"/>
          </ac:cxnSpMkLst>
        </pc:cxnChg>
        <pc:cxnChg chg="mod">
          <ac:chgData name="Daniel O'Boy" userId="f1a9ad15-d0bc-4439-afd4-2f61b741e1ef" providerId="ADAL" clId="{0340CD45-D800-4D1B-AE28-4ACE3E7C7966}" dt="2024-07-17T18:06:48.370" v="0" actId="164"/>
          <ac:cxnSpMkLst>
            <pc:docMk/>
            <pc:sldMk cId="2566533715" sldId="256"/>
            <ac:cxnSpMk id="65" creationId="{00000000-0000-0000-0000-00000000000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180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624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92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837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8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36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0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58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555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502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477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91E08-53F6-4B30-8521-A8FFEF1ADBB8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07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09BF2B99-B6DF-EDA7-669A-3469CC0B5498}"/>
              </a:ext>
            </a:extLst>
          </p:cNvPr>
          <p:cNvGrpSpPr/>
          <p:nvPr/>
        </p:nvGrpSpPr>
        <p:grpSpPr>
          <a:xfrm>
            <a:off x="44624" y="200472"/>
            <a:ext cx="6837938" cy="9589735"/>
            <a:chOff x="44624" y="200472"/>
            <a:chExt cx="6837938" cy="9589735"/>
          </a:xfrm>
        </p:grpSpPr>
        <p:pic>
          <p:nvPicPr>
            <p:cNvPr id="1026" name="Picture 2" descr="https://www.arduino.cc/en/uploads/Products/Uno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58" y="588801"/>
              <a:ext cx="4651610" cy="3111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s://store-cdn.arduino.cc/usa/catalog/product/cache/1/image/1800x/ea1ef423b933d797cfca49bc5855eef6/a/0/a000064_front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22" t="7631" r="14584" b="7635"/>
            <a:stretch/>
          </p:blipFill>
          <p:spPr bwMode="auto">
            <a:xfrm>
              <a:off x="836711" y="3944888"/>
              <a:ext cx="3700941" cy="2520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www.digi.com/products/models/xb24cdmpit-001/product-images/xbee-s2c-th-pcb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736" y="4520952"/>
              <a:ext cx="1296143" cy="10626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://www.ittgroup.ee/893/analog-digital-converter-16-bit-ads1115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170" b="18251"/>
            <a:stretch/>
          </p:blipFill>
          <p:spPr bwMode="auto">
            <a:xfrm>
              <a:off x="4725144" y="4644414"/>
              <a:ext cx="1709738" cy="1121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Straight Connector 4"/>
            <p:cNvCxnSpPr/>
            <p:nvPr/>
          </p:nvCxnSpPr>
          <p:spPr>
            <a:xfrm>
              <a:off x="188640" y="2864768"/>
              <a:ext cx="648071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88640" y="3080792"/>
              <a:ext cx="648071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16632" y="2603158"/>
              <a:ext cx="8050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7-12V DC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2931063" y="6717196"/>
              <a:ext cx="193809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924944" y="6213140"/>
              <a:ext cx="0" cy="504056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869160" y="5709084"/>
              <a:ext cx="0" cy="1008112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147087" y="6455586"/>
              <a:ext cx="17940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5V on shield to VDD ADC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3013196" y="6969224"/>
              <a:ext cx="199998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013196" y="6321152"/>
              <a:ext cx="0" cy="64807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013176" y="5673080"/>
              <a:ext cx="0" cy="1575423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996952" y="6753200"/>
              <a:ext cx="19495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GND on shield to GND ADC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5805264" y="5583567"/>
              <a:ext cx="0" cy="3329873"/>
            </a:xfrm>
            <a:prstGeom prst="line">
              <a:avLst/>
            </a:prstGeom>
            <a:ln w="317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 rot="16200000">
              <a:off x="4088829" y="7101484"/>
              <a:ext cx="32624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A0 ADC to PIN OF JACK (NEED +VE V on ADC)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5949280" y="5709084"/>
              <a:ext cx="0" cy="152320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5013176" y="7250870"/>
              <a:ext cx="958542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 rot="16200000">
              <a:off x="5156595" y="6465766"/>
              <a:ext cx="18469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A! ADC TO GND on shield</a:t>
              </a: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1988840" y="588801"/>
              <a:ext cx="3168352" cy="0"/>
            </a:xfrm>
            <a:prstGeom prst="line">
              <a:avLst/>
            </a:prstGeom>
            <a:ln w="317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1988840" y="588801"/>
              <a:ext cx="0" cy="331751"/>
            </a:xfrm>
            <a:prstGeom prst="line">
              <a:avLst/>
            </a:prstGeom>
            <a:ln w="317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5157192" y="588801"/>
              <a:ext cx="0" cy="4994766"/>
            </a:xfrm>
            <a:prstGeom prst="line">
              <a:avLst/>
            </a:prstGeom>
            <a:ln w="317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5309592" y="416496"/>
              <a:ext cx="0" cy="521079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132856" y="416496"/>
              <a:ext cx="0" cy="504056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2132856" y="411773"/>
              <a:ext cx="3176736" cy="4723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2401500" y="588801"/>
              <a:ext cx="23503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SCL on ADC to SCL on ARDUINO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348880" y="200472"/>
              <a:ext cx="23503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SDA on ADC to SCL on ARDUINO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5517232" y="5673080"/>
              <a:ext cx="0" cy="1575423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 rot="16200000">
              <a:off x="4741732" y="6337740"/>
              <a:ext cx="14334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ADDR ADC to GND</a:t>
              </a: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5955027" y="7232288"/>
              <a:ext cx="125058" cy="1575423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 rot="16200000">
              <a:off x="5728712" y="8116808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JACK GND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10161" y="3098895"/>
              <a:ext cx="1230608" cy="1954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POWER CONNECTOR</a:t>
              </a:r>
            </a:p>
            <a:p>
              <a:r>
                <a:rPr lang="en-GB" sz="1100" dirty="0"/>
                <a:t>Switch, LEMO latch, regulator  + power unit</a:t>
              </a:r>
            </a:p>
            <a:p>
              <a:r>
                <a:rPr lang="en-GB" sz="1100" dirty="0"/>
                <a:t>Power to </a:t>
              </a:r>
            </a:p>
            <a:p>
              <a:r>
                <a:rPr lang="en-GB" sz="1100" dirty="0"/>
                <a:t>Gate </a:t>
              </a:r>
            </a:p>
            <a:p>
              <a:r>
                <a:rPr lang="en-GB" sz="1100" dirty="0"/>
                <a:t>Devices</a:t>
              </a:r>
            </a:p>
            <a:p>
              <a:r>
                <a:rPr lang="en-GB" sz="1100" dirty="0"/>
                <a:t>Using </a:t>
              </a:r>
            </a:p>
            <a:p>
              <a:r>
                <a:rPr lang="en-GB" sz="1100" dirty="0"/>
                <a:t>LEMO</a:t>
              </a:r>
            </a:p>
            <a:p>
              <a:r>
                <a:rPr lang="en-GB" sz="1100" dirty="0"/>
                <a:t>pins</a:t>
              </a:r>
            </a:p>
          </p:txBody>
        </p:sp>
        <p:cxnSp>
          <p:nvCxnSpPr>
            <p:cNvPr id="3" name="Straight Connector 2"/>
            <p:cNvCxnSpPr/>
            <p:nvPr/>
          </p:nvCxnSpPr>
          <p:spPr>
            <a:xfrm flipV="1">
              <a:off x="6122429" y="2864768"/>
              <a:ext cx="0" cy="27187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6274829" y="2864768"/>
              <a:ext cx="0" cy="27187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 rot="16200000">
              <a:off x="4872191" y="3338672"/>
              <a:ext cx="22717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CABLE TO LEMO CONNECTOR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5088213" y="3363391"/>
              <a:ext cx="22717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CABLE TO LEMO CONNECTOR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3573016" y="1496616"/>
              <a:ext cx="2376264" cy="0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725416" y="1352600"/>
              <a:ext cx="2376264" cy="0"/>
            </a:xfrm>
            <a:prstGeom prst="line">
              <a:avLst/>
            </a:prstGeom>
            <a:ln w="317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3573016" y="1064568"/>
              <a:ext cx="0" cy="432048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717032" y="992560"/>
              <a:ext cx="0" cy="360040"/>
            </a:xfrm>
            <a:prstGeom prst="line">
              <a:avLst/>
            </a:prstGeom>
            <a:ln w="317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5301208" y="1496616"/>
              <a:ext cx="122413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ARDUINO PIN 6 TO LED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373216" y="848544"/>
              <a:ext cx="122413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ARDUINO PIN 5 TO LED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268760" y="8337376"/>
              <a:ext cx="43140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{Replace cable and jack socket with LEMO latch connectors}</a:t>
              </a:r>
            </a:p>
          </p:txBody>
        </p:sp>
        <p:pic>
          <p:nvPicPr>
            <p:cNvPr id="53" name="Picture 2" descr="Image result for lemo l connectors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67" t="23467" r="21267" b="25467"/>
            <a:stretch/>
          </p:blipFill>
          <p:spPr bwMode="auto">
            <a:xfrm>
              <a:off x="5805264" y="8913440"/>
              <a:ext cx="917973" cy="8767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2" descr="Image result for lemo l connectors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67" t="23467" r="21267" b="25467"/>
            <a:stretch/>
          </p:blipFill>
          <p:spPr bwMode="auto">
            <a:xfrm>
              <a:off x="6093296" y="1856656"/>
              <a:ext cx="616404" cy="588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2" descr="https://raw.githubusercontent.com/OnionIoT/Onion-Docs/master/Omega2/Kit-Guides/img/led-photo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94" t="4136" r="48652" b="52645"/>
            <a:stretch/>
          </p:blipFill>
          <p:spPr bwMode="auto">
            <a:xfrm>
              <a:off x="6165304" y="1083793"/>
              <a:ext cx="532324" cy="412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2" descr="https://raw.githubusercontent.com/OnionIoT/Onion-Docs/master/Omega2/Kit-Guides/img/led-photo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94" t="4136" r="48652" b="52645"/>
            <a:stretch/>
          </p:blipFill>
          <p:spPr bwMode="auto">
            <a:xfrm>
              <a:off x="6350238" y="1352600"/>
              <a:ext cx="532324" cy="412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8" name="TextBox 57"/>
            <p:cNvSpPr txBox="1"/>
            <p:nvPr/>
          </p:nvSpPr>
          <p:spPr>
            <a:xfrm>
              <a:off x="44624" y="6465168"/>
              <a:ext cx="115212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CONNECTION TO EXTERNAL ANTENNA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653371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294</TotalTime>
  <Words>106</Words>
  <Application>Microsoft Office PowerPoint</Application>
  <PresentationFormat>A4 Paper (210x297 mm)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Theme</vt:lpstr>
      <vt:lpstr>PowerPoint Presentation</vt:lpstr>
    </vt:vector>
  </TitlesOfParts>
  <Company>Loughborough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D. J. O'Boy</dc:creator>
  <cp:lastModifiedBy>Daniel O'Boy</cp:lastModifiedBy>
  <cp:revision>13</cp:revision>
  <dcterms:created xsi:type="dcterms:W3CDTF">2017-09-08T09:56:00Z</dcterms:created>
  <dcterms:modified xsi:type="dcterms:W3CDTF">2024-07-17T18:06:57Z</dcterms:modified>
</cp:coreProperties>
</file>