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72" y="61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180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624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92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837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8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6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0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5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555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50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47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91E08-53F6-4B30-8521-A8FFEF1ADBB8}" type="datetimeFigureOut">
              <a:rPr lang="en-GB" smtClean="0"/>
              <a:t>13/09/2017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07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arduino.cc/en/uploads/Products/U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8" y="588801"/>
            <a:ext cx="4651610" cy="311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ore-cdn.arduino.cc/usa/catalog/product/cache/1/image/1800x/ea1ef423b933d797cfca49bc5855eef6/a/0/a000064_fron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2" t="7631" r="14584" b="7635"/>
          <a:stretch/>
        </p:blipFill>
        <p:spPr bwMode="auto">
          <a:xfrm>
            <a:off x="836711" y="3944888"/>
            <a:ext cx="370094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digi.com/products/models/xb24cdmpit-001/product-images/xbee-s2c-th-pc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520952"/>
            <a:ext cx="1296143" cy="106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88640" y="2864768"/>
            <a:ext cx="648071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8640" y="3080792"/>
            <a:ext cx="648071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632" y="2603158"/>
            <a:ext cx="8050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7-12V DC</a:t>
            </a:r>
            <a:endParaRPr lang="en-GB" sz="11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931063" y="6717196"/>
            <a:ext cx="193809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24944" y="6213140"/>
            <a:ext cx="0" cy="50405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869160" y="5709084"/>
            <a:ext cx="0" cy="1008112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147087" y="6455586"/>
            <a:ext cx="17940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5V on shield to VDD DAC</a:t>
            </a:r>
            <a:endParaRPr lang="en-GB" sz="11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3013196" y="6969224"/>
            <a:ext cx="199998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013196" y="6321152"/>
            <a:ext cx="0" cy="64807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013176" y="5673080"/>
            <a:ext cx="0" cy="157542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96952" y="6753200"/>
            <a:ext cx="19495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GND on shield to GND DAC</a:t>
            </a:r>
            <a:endParaRPr lang="en-GB" sz="110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5661248" y="5583567"/>
            <a:ext cx="0" cy="3329873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4548316" y="8324602"/>
            <a:ext cx="21082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VOUT DAC TO BNC OUTPUT</a:t>
            </a:r>
            <a:endParaRPr lang="en-GB" sz="11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5949280" y="5709084"/>
            <a:ext cx="0" cy="152320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013176" y="7250870"/>
            <a:ext cx="95854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988840" y="588801"/>
            <a:ext cx="3168352" cy="0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988840" y="588801"/>
            <a:ext cx="0" cy="331751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132856" y="416496"/>
            <a:ext cx="0" cy="504056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2132856" y="411773"/>
            <a:ext cx="3176736" cy="4723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401500" y="588801"/>
            <a:ext cx="23503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SCL on DAC to SCL on ARDUINO</a:t>
            </a:r>
            <a:endParaRPr lang="en-GB" sz="1100" dirty="0"/>
          </a:p>
        </p:txBody>
      </p:sp>
      <p:sp>
        <p:nvSpPr>
          <p:cNvPr id="62" name="TextBox 61"/>
          <p:cNvSpPr txBox="1"/>
          <p:nvPr/>
        </p:nvSpPr>
        <p:spPr>
          <a:xfrm>
            <a:off x="2348880" y="200472"/>
            <a:ext cx="23663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SDA on DAC to SCL on ARDUINO</a:t>
            </a:r>
            <a:endParaRPr lang="en-GB" sz="1100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5955027" y="7232288"/>
            <a:ext cx="16691" cy="157542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16200000">
            <a:off x="5101938" y="7698972"/>
            <a:ext cx="2153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 BNC GND TO ARDUINO GND</a:t>
            </a:r>
            <a:endParaRPr lang="en-GB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44624" y="3078177"/>
            <a:ext cx="123060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POWER CONNECTOR</a:t>
            </a:r>
          </a:p>
          <a:p>
            <a:r>
              <a:rPr lang="en-GB" sz="1100" dirty="0" smtClean="0"/>
              <a:t>SWITCH + LEMO CONNECTOR</a:t>
            </a:r>
            <a:endParaRPr lang="en-GB" sz="1100" dirty="0"/>
          </a:p>
        </p:txBody>
      </p:sp>
      <p:pic>
        <p:nvPicPr>
          <p:cNvPr id="2" name="Picture 2" descr="https://www.tinkerforge.com/en/shop/media/catalog/product/cache/3/image/9df78eab33525d08d6e5fb8d27136e95/a/n/antenna_24_big_6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60" y="4968807"/>
            <a:ext cx="1056410" cy="70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 rot="16200000">
            <a:off x="-139212" y="4338276"/>
            <a:ext cx="1230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EXTERNAL ANTENNA</a:t>
            </a:r>
            <a:endParaRPr lang="en-GB" sz="1100" dirty="0"/>
          </a:p>
        </p:txBody>
      </p:sp>
      <p:pic>
        <p:nvPicPr>
          <p:cNvPr id="4" name="Picture 4" descr="https://images-na.ssl-images-amazon.com/images/I/61749G-gV6L._SX450_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" t="27958" r="50000" b="25043"/>
          <a:stretch/>
        </p:blipFill>
        <p:spPr bwMode="auto">
          <a:xfrm>
            <a:off x="4665811" y="4861961"/>
            <a:ext cx="1138618" cy="94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Connector 48"/>
          <p:cNvCxnSpPr/>
          <p:nvPr/>
        </p:nvCxnSpPr>
        <p:spPr>
          <a:xfrm>
            <a:off x="5157192" y="588801"/>
            <a:ext cx="0" cy="4994766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309592" y="416496"/>
            <a:ext cx="0" cy="5210790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429000" y="1496616"/>
            <a:ext cx="2291045" cy="0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3147087" y="1640632"/>
            <a:ext cx="2370145" cy="8384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3429000" y="992560"/>
            <a:ext cx="0" cy="504056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3147087" y="992560"/>
            <a:ext cx="0" cy="656456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517232" y="1663202"/>
            <a:ext cx="0" cy="697510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5720045" y="1496616"/>
            <a:ext cx="0" cy="504056"/>
          </a:xfrm>
          <a:prstGeom prst="line">
            <a:avLst/>
          </a:prstGeom>
          <a:ln w="317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699405" y="1712640"/>
            <a:ext cx="11139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PIN 7 ARDUINO TO LEMO LATCH</a:t>
            </a:r>
            <a:endParaRPr lang="en-GB" sz="1100" dirty="0"/>
          </a:p>
        </p:txBody>
      </p:sp>
      <p:sp>
        <p:nvSpPr>
          <p:cNvPr id="69" name="TextBox 68"/>
          <p:cNvSpPr txBox="1"/>
          <p:nvPr/>
        </p:nvSpPr>
        <p:spPr>
          <a:xfrm>
            <a:off x="5301208" y="2959423"/>
            <a:ext cx="10419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PIN 8 ARDUINO TO LEMO LATCH</a:t>
            </a:r>
            <a:endParaRPr lang="en-GB" sz="1100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3573016" y="1352600"/>
            <a:ext cx="2376264" cy="0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725416" y="1208584"/>
            <a:ext cx="2376264" cy="0"/>
          </a:xfrm>
          <a:prstGeom prst="line">
            <a:avLst/>
          </a:prstGeom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573016" y="920552"/>
            <a:ext cx="0" cy="432048"/>
          </a:xfrm>
          <a:prstGeom prst="line">
            <a:avLst/>
          </a:prstGeom>
          <a:ln w="317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717032" y="848544"/>
            <a:ext cx="0" cy="360040"/>
          </a:xfrm>
          <a:prstGeom prst="line">
            <a:avLst/>
          </a:prstGeom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872832" y="1208584"/>
            <a:ext cx="10081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ARDUINO PIN 6 TO LED</a:t>
            </a:r>
            <a:endParaRPr lang="en-GB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5517232" y="777697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ARDUINO PIN 5 TO LED</a:t>
            </a:r>
            <a:endParaRPr lang="en-GB" sz="1100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3861048" y="992560"/>
            <a:ext cx="0" cy="144016"/>
          </a:xfrm>
          <a:prstGeom prst="line">
            <a:avLst/>
          </a:prstGeom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3861048" y="704528"/>
            <a:ext cx="1728192" cy="432048"/>
          </a:xfrm>
          <a:prstGeom prst="line">
            <a:avLst/>
          </a:prstGeom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517232" y="417657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ARDUINO PIN 4 TO LED</a:t>
            </a:r>
            <a:endParaRPr lang="en-GB" sz="1100" dirty="0"/>
          </a:p>
        </p:txBody>
      </p:sp>
      <p:pic>
        <p:nvPicPr>
          <p:cNvPr id="12" name="Picture 2" descr="Image result for lemo l connectors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7" t="23467" r="21267" b="25467"/>
          <a:stretch/>
        </p:blipFill>
        <p:spPr bwMode="auto">
          <a:xfrm>
            <a:off x="5805264" y="2288704"/>
            <a:ext cx="917973" cy="87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204865" y="8769424"/>
            <a:ext cx="2808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{LEMO </a:t>
            </a:r>
            <a:r>
              <a:rPr lang="en-GB" sz="1400" dirty="0" smtClean="0"/>
              <a:t>to connect to data logger}</a:t>
            </a:r>
          </a:p>
        </p:txBody>
      </p:sp>
      <p:pic>
        <p:nvPicPr>
          <p:cNvPr id="73" name="Picture 2" descr="Image result for lemo l connectors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7" t="23467" r="21267" b="25467"/>
          <a:stretch/>
        </p:blipFill>
        <p:spPr bwMode="auto">
          <a:xfrm>
            <a:off x="5805264" y="8913440"/>
            <a:ext cx="917973" cy="87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53371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270</TotalTime>
  <Words>82</Words>
  <Application>Microsoft Office PowerPoint</Application>
  <PresentationFormat>A4 Paper (210x297 mm)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D. J. O'Boy</dc:creator>
  <cp:lastModifiedBy>Dr D. J. O'Boy</cp:lastModifiedBy>
  <cp:revision>11</cp:revision>
  <dcterms:created xsi:type="dcterms:W3CDTF">2017-09-08T09:56:00Z</dcterms:created>
  <dcterms:modified xsi:type="dcterms:W3CDTF">2017-09-13T07:46:33Z</dcterms:modified>
</cp:coreProperties>
</file>