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29879925" cy="41543288"/>
  <p:notesSz cx="6858000" cy="9144000"/>
  <p:defaultTextStyle>
    <a:defPPr>
      <a:defRPr lang="en-US"/>
    </a:defPPr>
    <a:lvl1pPr marL="0" algn="l" defTabSz="2040560" rtl="0" eaLnBrk="1" latinLnBrk="0" hangingPunct="1">
      <a:defRPr sz="8013" kern="1200">
        <a:solidFill>
          <a:schemeClr val="tx1"/>
        </a:solidFill>
        <a:latin typeface="+mn-lt"/>
        <a:ea typeface="+mn-ea"/>
        <a:cs typeface="+mn-cs"/>
      </a:defRPr>
    </a:lvl1pPr>
    <a:lvl2pPr marL="2040560" algn="l" defTabSz="2040560" rtl="0" eaLnBrk="1" latinLnBrk="0" hangingPunct="1">
      <a:defRPr sz="8013" kern="1200">
        <a:solidFill>
          <a:schemeClr val="tx1"/>
        </a:solidFill>
        <a:latin typeface="+mn-lt"/>
        <a:ea typeface="+mn-ea"/>
        <a:cs typeface="+mn-cs"/>
      </a:defRPr>
    </a:lvl2pPr>
    <a:lvl3pPr marL="4081118" algn="l" defTabSz="2040560" rtl="0" eaLnBrk="1" latinLnBrk="0" hangingPunct="1">
      <a:defRPr sz="8013" kern="1200">
        <a:solidFill>
          <a:schemeClr val="tx1"/>
        </a:solidFill>
        <a:latin typeface="+mn-lt"/>
        <a:ea typeface="+mn-ea"/>
        <a:cs typeface="+mn-cs"/>
      </a:defRPr>
    </a:lvl3pPr>
    <a:lvl4pPr marL="6121678" algn="l" defTabSz="2040560" rtl="0" eaLnBrk="1" latinLnBrk="0" hangingPunct="1">
      <a:defRPr sz="8013" kern="1200">
        <a:solidFill>
          <a:schemeClr val="tx1"/>
        </a:solidFill>
        <a:latin typeface="+mn-lt"/>
        <a:ea typeface="+mn-ea"/>
        <a:cs typeface="+mn-cs"/>
      </a:defRPr>
    </a:lvl4pPr>
    <a:lvl5pPr marL="8162237" algn="l" defTabSz="2040560" rtl="0" eaLnBrk="1" latinLnBrk="0" hangingPunct="1">
      <a:defRPr sz="8013" kern="1200">
        <a:solidFill>
          <a:schemeClr val="tx1"/>
        </a:solidFill>
        <a:latin typeface="+mn-lt"/>
        <a:ea typeface="+mn-ea"/>
        <a:cs typeface="+mn-cs"/>
      </a:defRPr>
    </a:lvl5pPr>
    <a:lvl6pPr marL="10202797" algn="l" defTabSz="2040560" rtl="0" eaLnBrk="1" latinLnBrk="0" hangingPunct="1">
      <a:defRPr sz="8013" kern="1200">
        <a:solidFill>
          <a:schemeClr val="tx1"/>
        </a:solidFill>
        <a:latin typeface="+mn-lt"/>
        <a:ea typeface="+mn-ea"/>
        <a:cs typeface="+mn-cs"/>
      </a:defRPr>
    </a:lvl6pPr>
    <a:lvl7pPr marL="12243355" algn="l" defTabSz="2040560" rtl="0" eaLnBrk="1" latinLnBrk="0" hangingPunct="1">
      <a:defRPr sz="8013" kern="1200">
        <a:solidFill>
          <a:schemeClr val="tx1"/>
        </a:solidFill>
        <a:latin typeface="+mn-lt"/>
        <a:ea typeface="+mn-ea"/>
        <a:cs typeface="+mn-cs"/>
      </a:defRPr>
    </a:lvl7pPr>
    <a:lvl8pPr marL="14283915" algn="l" defTabSz="2040560" rtl="0" eaLnBrk="1" latinLnBrk="0" hangingPunct="1">
      <a:defRPr sz="8013" kern="1200">
        <a:solidFill>
          <a:schemeClr val="tx1"/>
        </a:solidFill>
        <a:latin typeface="+mn-lt"/>
        <a:ea typeface="+mn-ea"/>
        <a:cs typeface="+mn-cs"/>
      </a:defRPr>
    </a:lvl8pPr>
    <a:lvl9pPr marL="16324474" algn="l" defTabSz="2040560" rtl="0" eaLnBrk="1" latinLnBrk="0" hangingPunct="1">
      <a:defRPr sz="801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085" userDrawn="1">
          <p15:clr>
            <a:srgbClr val="A4A3A4"/>
          </p15:clr>
        </p15:guide>
        <p15:guide id="2" pos="94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F8FA"/>
    <a:srgbClr val="150459"/>
    <a:srgbClr val="FFDFB5"/>
    <a:srgbClr val="427011"/>
    <a:srgbClr val="BD9419"/>
    <a:srgbClr val="F4FCEB"/>
    <a:srgbClr val="F2F5FC"/>
    <a:srgbClr val="FFF3FF"/>
    <a:srgbClr val="F0DCF4"/>
    <a:srgbClr val="F7EDF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504168-86BE-4A94-81B4-B7FDD8359688}" v="2008" dt="2025-03-10T16:19:25.248"/>
    <p1510:client id="{C6065D48-4E93-4515-98DA-A78D9BA1144F}" v="383" dt="2025-03-10T23:27:17.8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4" d="100"/>
          <a:sy n="24" d="100"/>
        </p:scale>
        <p:origin x="1632" y="-1022"/>
      </p:cViewPr>
      <p:guideLst>
        <p:guide orient="horz" pos="13085"/>
        <p:guide pos="941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handoutMaster" Target="handoutMasters/handout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ina Cosma" userId="S::cogc@lunet.lboro.ac.uk::0a0bfe4a-e089-44eb-9fbc-e832a563fa80" providerId="AD" clId="Web-{5098DFA7-ED1A-475D-9427-7C5D6D2C6BA1}"/>
    <pc:docChg chg="modSld">
      <pc:chgData name="Georgina Cosma" userId="S::cogc@lunet.lboro.ac.uk::0a0bfe4a-e089-44eb-9fbc-e832a563fa80" providerId="AD" clId="Web-{5098DFA7-ED1A-475D-9427-7C5D6D2C6BA1}" dt="2023-04-21T14:03:28.368" v="45" actId="14100"/>
      <pc:docMkLst>
        <pc:docMk/>
      </pc:docMkLst>
      <pc:sldChg chg="modSp">
        <pc:chgData name="Georgina Cosma" userId="S::cogc@lunet.lboro.ac.uk::0a0bfe4a-e089-44eb-9fbc-e832a563fa80" providerId="AD" clId="Web-{5098DFA7-ED1A-475D-9427-7C5D6D2C6BA1}" dt="2023-04-21T14:03:28.368" v="45" actId="14100"/>
        <pc:sldMkLst>
          <pc:docMk/>
          <pc:sldMk cId="40485076" sldId="256"/>
        </pc:sldMkLst>
      </pc:sldChg>
    </pc:docChg>
  </pc:docChgLst>
  <pc:docChgLst>
    <pc:chgData name="Emeka Abakasanga" userId="e5bebebd-45af-49c8-a2a8-b050b0e36dac" providerId="ADAL" clId="{914E80BB-58F1-AC44-8517-97476886F326}"/>
    <pc:docChg chg="modSld">
      <pc:chgData name="Emeka Abakasanga" userId="e5bebebd-45af-49c8-a2a8-b050b0e36dac" providerId="ADAL" clId="{914E80BB-58F1-AC44-8517-97476886F326}" dt="2024-08-23T16:12:07.210" v="33" actId="207"/>
      <pc:docMkLst>
        <pc:docMk/>
      </pc:docMkLst>
      <pc:sldChg chg="modSp mod">
        <pc:chgData name="Emeka Abakasanga" userId="e5bebebd-45af-49c8-a2a8-b050b0e36dac" providerId="ADAL" clId="{914E80BB-58F1-AC44-8517-97476886F326}" dt="2024-08-23T16:12:07.210" v="33" actId="207"/>
        <pc:sldMkLst>
          <pc:docMk/>
          <pc:sldMk cId="40485076" sldId="256"/>
        </pc:sldMkLst>
      </pc:sldChg>
    </pc:docChg>
  </pc:docChgLst>
  <pc:docChgLst>
    <pc:chgData name="Rania Kousovista" userId="S::cork2@lunet.lboro.ac.uk::970fadf7-d139-49ca-b8b1-d598adfc4453" providerId="AD" clId="Web-{C8C8E0BF-EBD9-77C4-3BEA-75307890F401}"/>
    <pc:docChg chg="modSld">
      <pc:chgData name="Rania Kousovista" userId="S::cork2@lunet.lboro.ac.uk::970fadf7-d139-49ca-b8b1-d598adfc4453" providerId="AD" clId="Web-{C8C8E0BF-EBD9-77C4-3BEA-75307890F401}" dt="2023-04-24T09:27:21.299" v="6" actId="20577"/>
      <pc:docMkLst>
        <pc:docMk/>
      </pc:docMkLst>
    </pc:docChg>
  </pc:docChgLst>
  <pc:docChgLst>
    <pc:chgData name="Georgina Cosma" userId="S::cogc@lunet.lboro.ac.uk::0a0bfe4a-e089-44eb-9fbc-e832a563fa80" providerId="AD" clId="Web-{EF73D77B-424A-4805-A258-B87113B44FA5}"/>
    <pc:docChg chg="modSld">
      <pc:chgData name="Georgina Cosma" userId="S::cogc@lunet.lboro.ac.uk::0a0bfe4a-e089-44eb-9fbc-e832a563fa80" providerId="AD" clId="Web-{EF73D77B-424A-4805-A258-B87113B44FA5}" dt="2023-04-23T16:55:47.127" v="473" actId="1076"/>
      <pc:docMkLst>
        <pc:docMk/>
      </pc:docMkLst>
      <pc:sldChg chg="addSp delSp modSp">
        <pc:chgData name="Georgina Cosma" userId="S::cogc@lunet.lboro.ac.uk::0a0bfe4a-e089-44eb-9fbc-e832a563fa80" providerId="AD" clId="Web-{EF73D77B-424A-4805-A258-B87113B44FA5}" dt="2023-04-23T16:55:47.127" v="473" actId="1076"/>
        <pc:sldMkLst>
          <pc:docMk/>
          <pc:sldMk cId="40485076" sldId="256"/>
        </pc:sldMkLst>
      </pc:sldChg>
    </pc:docChg>
  </pc:docChgLst>
  <pc:docChgLst>
    <pc:chgData name="Emeka Abakasanga" userId="e5bebebd-45af-49c8-a2a8-b050b0e36dac" providerId="ADAL" clId="{1A355DCB-4472-4908-A811-7279730C1E08}"/>
    <pc:docChg chg="undo redo custSel addSld modSld modMainMaster">
      <pc:chgData name="Emeka Abakasanga" userId="e5bebebd-45af-49c8-a2a8-b050b0e36dac" providerId="ADAL" clId="{1A355DCB-4472-4908-A811-7279730C1E08}" dt="2024-08-19T18:03:59.112" v="876" actId="1038"/>
      <pc:docMkLst>
        <pc:docMk/>
      </pc:docMkLst>
      <pc:sldChg chg="addSp delSp modSp new mod">
        <pc:chgData name="Emeka Abakasanga" userId="e5bebebd-45af-49c8-a2a8-b050b0e36dac" providerId="ADAL" clId="{1A355DCB-4472-4908-A811-7279730C1E08}" dt="2024-08-19T17:26:54.965" v="541" actId="1076"/>
        <pc:sldMkLst>
          <pc:docMk/>
          <pc:sldMk cId="4077788951" sldId="257"/>
        </pc:sldMkLst>
      </pc:sldChg>
      <pc:sldMasterChg chg="modSldLayout">
        <pc:chgData name="Emeka Abakasanga" userId="e5bebebd-45af-49c8-a2a8-b050b0e36dac" providerId="ADAL" clId="{1A355DCB-4472-4908-A811-7279730C1E08}" dt="2024-08-19T16:12:27.156" v="67" actId="20577"/>
        <pc:sldMasterMkLst>
          <pc:docMk/>
          <pc:sldMasterMk cId="744064412" sldId="2147483648"/>
        </pc:sldMasterMkLst>
        <pc:sldLayoutChg chg="modSp mod">
          <pc:chgData name="Emeka Abakasanga" userId="e5bebebd-45af-49c8-a2a8-b050b0e36dac" providerId="ADAL" clId="{1A355DCB-4472-4908-A811-7279730C1E08}" dt="2024-08-19T16:12:27.156" v="67" actId="20577"/>
          <pc:sldLayoutMkLst>
            <pc:docMk/>
            <pc:sldMasterMk cId="744064412" sldId="2147483648"/>
            <pc:sldLayoutMk cId="1377081845" sldId="2147483649"/>
          </pc:sldLayoutMkLst>
        </pc:sldLayoutChg>
      </pc:sldMasterChg>
    </pc:docChg>
  </pc:docChgLst>
  <pc:docChgLst>
    <pc:chgData name="Georgina Cosma" userId="S::cogc@lunet.lboro.ac.uk::0a0bfe4a-e089-44eb-9fbc-e832a563fa80" providerId="AD" clId="Web-{2250E6D8-1552-00B1-732D-74C9A8D69F22}"/>
    <pc:docChg chg="modSld">
      <pc:chgData name="Georgina Cosma" userId="S::cogc@lunet.lboro.ac.uk::0a0bfe4a-e089-44eb-9fbc-e832a563fa80" providerId="AD" clId="Web-{2250E6D8-1552-00B1-732D-74C9A8D69F22}" dt="2023-04-20T12:56:15.508" v="152"/>
      <pc:docMkLst>
        <pc:docMk/>
      </pc:docMkLst>
      <pc:sldChg chg="delSp modSp">
        <pc:chgData name="Georgina Cosma" userId="S::cogc@lunet.lboro.ac.uk::0a0bfe4a-e089-44eb-9fbc-e832a563fa80" providerId="AD" clId="Web-{2250E6D8-1552-00B1-732D-74C9A8D69F22}" dt="2023-04-20T12:56:15.508" v="152"/>
        <pc:sldMkLst>
          <pc:docMk/>
          <pc:sldMk cId="40485076" sldId="256"/>
        </pc:sldMkLst>
      </pc:sldChg>
    </pc:docChg>
  </pc:docChgLst>
  <pc:docChgLst>
    <pc:chgData name="Emeka Abakasanga" userId="S::coea4@lunet.lboro.ac.uk::e5bebebd-45af-49c8-a2a8-b050b0e36dac" providerId="AD" clId="Web-{44AD9B5E-E078-8D05-5577-9E211EBB29AB}"/>
    <pc:docChg chg="modSld">
      <pc:chgData name="Emeka Abakasanga" userId="S::coea4@lunet.lboro.ac.uk::e5bebebd-45af-49c8-a2a8-b050b0e36dac" providerId="AD" clId="Web-{44AD9B5E-E078-8D05-5577-9E211EBB29AB}" dt="2023-04-20T14:01:36.549" v="5" actId="20577"/>
      <pc:docMkLst>
        <pc:docMk/>
      </pc:docMkLst>
    </pc:docChg>
  </pc:docChgLst>
  <pc:docChgLst>
    <pc:chgData name="Georgina Cosma" userId="S::cogc@lunet.lboro.ac.uk::0a0bfe4a-e089-44eb-9fbc-e832a563fa80" providerId="AD" clId="Web-{35E71FCA-D3B9-5CF2-7042-C703E06ABDAC}"/>
    <pc:docChg chg="modSld">
      <pc:chgData name="Georgina Cosma" userId="S::cogc@lunet.lboro.ac.uk::0a0bfe4a-e089-44eb-9fbc-e832a563fa80" providerId="AD" clId="Web-{35E71FCA-D3B9-5CF2-7042-C703E06ABDAC}" dt="2023-04-24T08:26:28.302" v="0" actId="1076"/>
      <pc:docMkLst>
        <pc:docMk/>
      </pc:docMkLst>
    </pc:docChg>
  </pc:docChgLst>
  <pc:docChgLst>
    <pc:chgData name="Emeka Abakasanga" userId="S::coea4@lunet.lboro.ac.uk::e5bebebd-45af-49c8-a2a8-b050b0e36dac" providerId="AD" clId="Web-{B6A5F854-0E3D-EFF2-B972-19799AEC0654}"/>
    <pc:docChg chg="modSld">
      <pc:chgData name="Emeka Abakasanga" userId="S::coea4@lunet.lboro.ac.uk::e5bebebd-45af-49c8-a2a8-b050b0e36dac" providerId="AD" clId="Web-{B6A5F854-0E3D-EFF2-B972-19799AEC0654}" dt="2023-04-19T20:04:09.501" v="7" actId="1076"/>
      <pc:docMkLst>
        <pc:docMk/>
      </pc:docMkLst>
      <pc:sldChg chg="modSp">
        <pc:chgData name="Emeka Abakasanga" userId="S::coea4@lunet.lboro.ac.uk::e5bebebd-45af-49c8-a2a8-b050b0e36dac" providerId="AD" clId="Web-{B6A5F854-0E3D-EFF2-B972-19799AEC0654}" dt="2023-04-19T20:04:09.501" v="7" actId="1076"/>
        <pc:sldMkLst>
          <pc:docMk/>
          <pc:sldMk cId="40485076" sldId="256"/>
        </pc:sldMkLst>
      </pc:sldChg>
    </pc:docChg>
  </pc:docChgLst>
  <pc:docChgLst>
    <pc:chgData name="Rania Kousovista" userId="970fadf7-d139-49ca-b8b1-d598adfc4453" providerId="ADAL" clId="{11BC8EC4-F18A-4C40-9095-B940C70C32CF}"/>
    <pc:docChg chg="undo redo custSel modSld modMainMaster">
      <pc:chgData name="Rania Kousovista" userId="970fadf7-d139-49ca-b8b1-d598adfc4453" providerId="ADAL" clId="{11BC8EC4-F18A-4C40-9095-B940C70C32CF}" dt="2023-04-21T14:46:33.901" v="2089" actId="20577"/>
      <pc:docMkLst>
        <pc:docMk/>
      </pc:docMkLst>
      <pc:sldMasterChg chg="modSldLayout">
        <pc:chgData name="Rania Kousovista" userId="970fadf7-d139-49ca-b8b1-d598adfc4453" providerId="ADAL" clId="{11BC8EC4-F18A-4C40-9095-B940C70C32CF}" dt="2023-04-21T14:46:33.901" v="2089" actId="20577"/>
        <pc:sldMasterMkLst>
          <pc:docMk/>
          <pc:sldMasterMk cId="744064412" sldId="2147483648"/>
        </pc:sldMasterMkLst>
        <pc:sldLayoutChg chg="delSp modSp mod">
          <pc:chgData name="Rania Kousovista" userId="970fadf7-d139-49ca-b8b1-d598adfc4453" providerId="ADAL" clId="{11BC8EC4-F18A-4C40-9095-B940C70C32CF}" dt="2023-04-21T14:46:33.901" v="2089" actId="20577"/>
          <pc:sldLayoutMkLst>
            <pc:docMk/>
            <pc:sldMasterMk cId="744064412" sldId="2147483648"/>
            <pc:sldLayoutMk cId="1377081845" sldId="2147483649"/>
          </pc:sldLayoutMkLst>
        </pc:sldLayoutChg>
      </pc:sldMasterChg>
    </pc:docChg>
  </pc:docChgLst>
  <pc:docChgLst>
    <pc:chgData name="Emeka Abakasanga" userId="e5bebebd-45af-49c8-a2a8-b050b0e36dac" providerId="ADAL" clId="{C6065D48-4E93-4515-98DA-A78D9BA1144F}"/>
    <pc:docChg chg="undo redo custSel addSld delSld modSld sldOrd modMainMaster">
      <pc:chgData name="Emeka Abakasanga" userId="e5bebebd-45af-49c8-a2a8-b050b0e36dac" providerId="ADAL" clId="{C6065D48-4E93-4515-98DA-A78D9BA1144F}" dt="2025-03-11T13:26:18.294" v="577" actId="1036"/>
      <pc:docMkLst>
        <pc:docMk/>
      </pc:docMkLst>
      <pc:sldChg chg="addSp delSp modSp mod">
        <pc:chgData name="Emeka Abakasanga" userId="e5bebebd-45af-49c8-a2a8-b050b0e36dac" providerId="ADAL" clId="{C6065D48-4E93-4515-98DA-A78D9BA1144F}" dt="2025-03-11T13:26:18.294" v="577" actId="1036"/>
        <pc:sldMkLst>
          <pc:docMk/>
          <pc:sldMk cId="40485076" sldId="256"/>
        </pc:sldMkLst>
        <pc:spChg chg="mod">
          <ac:chgData name="Emeka Abakasanga" userId="e5bebebd-45af-49c8-a2a8-b050b0e36dac" providerId="ADAL" clId="{C6065D48-4E93-4515-98DA-A78D9BA1144F}" dt="2025-03-10T23:10:06.731" v="475" actId="1076"/>
          <ac:spMkLst>
            <pc:docMk/>
            <pc:sldMk cId="40485076" sldId="256"/>
            <ac:spMk id="2" creationId="{D958E83B-C11D-9AAB-A88D-BB311FE7A8BB}"/>
          </ac:spMkLst>
        </pc:spChg>
        <pc:spChg chg="add del mod">
          <ac:chgData name="Emeka Abakasanga" userId="e5bebebd-45af-49c8-a2a8-b050b0e36dac" providerId="ADAL" clId="{C6065D48-4E93-4515-98DA-A78D9BA1144F}" dt="2025-03-10T11:12:09.268" v="230" actId="1037"/>
          <ac:spMkLst>
            <pc:docMk/>
            <pc:sldMk cId="40485076" sldId="256"/>
            <ac:spMk id="3" creationId="{00000000-0000-0000-0000-000000000000}"/>
          </ac:spMkLst>
        </pc:spChg>
        <pc:spChg chg="add del mod">
          <ac:chgData name="Emeka Abakasanga" userId="e5bebebd-45af-49c8-a2a8-b050b0e36dac" providerId="ADAL" clId="{C6065D48-4E93-4515-98DA-A78D9BA1144F}" dt="2025-03-10T12:34:46.372" v="407" actId="20577"/>
          <ac:spMkLst>
            <pc:docMk/>
            <pc:sldMk cId="40485076" sldId="256"/>
            <ac:spMk id="8" creationId="{96F3A82C-6C4B-2BED-B9C3-231ED2AA0FEB}"/>
          </ac:spMkLst>
        </pc:spChg>
        <pc:spChg chg="mod">
          <ac:chgData name="Emeka Abakasanga" userId="e5bebebd-45af-49c8-a2a8-b050b0e36dac" providerId="ADAL" clId="{C6065D48-4E93-4515-98DA-A78D9BA1144F}" dt="2025-03-10T14:07:43.450" v="455"/>
          <ac:spMkLst>
            <pc:docMk/>
            <pc:sldMk cId="40485076" sldId="256"/>
            <ac:spMk id="9" creationId="{FEA20E0D-E6C0-DBC3-E59E-AC60A2B2D437}"/>
          </ac:spMkLst>
        </pc:spChg>
        <pc:spChg chg="mod ord">
          <ac:chgData name="Emeka Abakasanga" userId="e5bebebd-45af-49c8-a2a8-b050b0e36dac" providerId="ADAL" clId="{C6065D48-4E93-4515-98DA-A78D9BA1144F}" dt="2025-03-10T23:09:20.036" v="470" actId="1076"/>
          <ac:spMkLst>
            <pc:docMk/>
            <pc:sldMk cId="40485076" sldId="256"/>
            <ac:spMk id="10" creationId="{F805F700-93FF-465B-9B12-7515CFDFCDC9}"/>
          </ac:spMkLst>
        </pc:spChg>
        <pc:spChg chg="mod">
          <ac:chgData name="Emeka Abakasanga" userId="e5bebebd-45af-49c8-a2a8-b050b0e36dac" providerId="ADAL" clId="{C6065D48-4E93-4515-98DA-A78D9BA1144F}" dt="2025-03-10T14:07:43.450" v="455"/>
          <ac:spMkLst>
            <pc:docMk/>
            <pc:sldMk cId="40485076" sldId="256"/>
            <ac:spMk id="11" creationId="{7E35649C-7F2B-6600-A4FA-AE4FBD7AE8B8}"/>
          </ac:spMkLst>
        </pc:spChg>
        <pc:spChg chg="mod">
          <ac:chgData name="Emeka Abakasanga" userId="e5bebebd-45af-49c8-a2a8-b050b0e36dac" providerId="ADAL" clId="{C6065D48-4E93-4515-98DA-A78D9BA1144F}" dt="2025-03-10T14:13:16.587" v="461" actId="14100"/>
          <ac:spMkLst>
            <pc:docMk/>
            <pc:sldMk cId="40485076" sldId="256"/>
            <ac:spMk id="13" creationId="{2A0ABBC9-8124-E02E-4879-B3F994BEDF57}"/>
          </ac:spMkLst>
        </pc:spChg>
        <pc:spChg chg="add mod">
          <ac:chgData name="Emeka Abakasanga" userId="e5bebebd-45af-49c8-a2a8-b050b0e36dac" providerId="ADAL" clId="{C6065D48-4E93-4515-98DA-A78D9BA1144F}" dt="2025-03-10T23:20:10.893" v="569" actId="1076"/>
          <ac:spMkLst>
            <pc:docMk/>
            <pc:sldMk cId="40485076" sldId="256"/>
            <ac:spMk id="15" creationId="{A3A04725-0757-48F0-C171-617A99293F88}"/>
          </ac:spMkLst>
        </pc:spChg>
        <pc:spChg chg="add mod">
          <ac:chgData name="Emeka Abakasanga" userId="e5bebebd-45af-49c8-a2a8-b050b0e36dac" providerId="ADAL" clId="{C6065D48-4E93-4515-98DA-A78D9BA1144F}" dt="2025-03-10T23:18:54.960" v="567" actId="1076"/>
          <ac:spMkLst>
            <pc:docMk/>
            <pc:sldMk cId="40485076" sldId="256"/>
            <ac:spMk id="16" creationId="{7F134A58-A120-36B1-DA94-DE059C719FAA}"/>
          </ac:spMkLst>
        </pc:spChg>
        <pc:spChg chg="mod">
          <ac:chgData name="Emeka Abakasanga" userId="e5bebebd-45af-49c8-a2a8-b050b0e36dac" providerId="ADAL" clId="{C6065D48-4E93-4515-98DA-A78D9BA1144F}" dt="2025-03-10T11:19:40.422" v="270" actId="1035"/>
          <ac:spMkLst>
            <pc:docMk/>
            <pc:sldMk cId="40485076" sldId="256"/>
            <ac:spMk id="17" creationId="{058FF288-79AA-7000-4595-E781876586F6}"/>
          </ac:spMkLst>
        </pc:spChg>
        <pc:spChg chg="mod">
          <ac:chgData name="Emeka Abakasanga" userId="e5bebebd-45af-49c8-a2a8-b050b0e36dac" providerId="ADAL" clId="{C6065D48-4E93-4515-98DA-A78D9BA1144F}" dt="2025-03-10T23:09:20.036" v="470" actId="1076"/>
          <ac:spMkLst>
            <pc:docMk/>
            <pc:sldMk cId="40485076" sldId="256"/>
            <ac:spMk id="23" creationId="{C43B6906-A066-B936-1162-9F6B103DCFEB}"/>
          </ac:spMkLst>
        </pc:spChg>
        <pc:spChg chg="add del">
          <ac:chgData name="Emeka Abakasanga" userId="e5bebebd-45af-49c8-a2a8-b050b0e36dac" providerId="ADAL" clId="{C6065D48-4E93-4515-98DA-A78D9BA1144F}" dt="2025-03-10T12:35:08.205" v="409" actId="478"/>
          <ac:spMkLst>
            <pc:docMk/>
            <pc:sldMk cId="40485076" sldId="256"/>
            <ac:spMk id="25" creationId="{6E4C60D2-70B7-2DDA-6B25-619FAB2B3226}"/>
          </ac:spMkLst>
        </pc:spChg>
        <pc:spChg chg="mod">
          <ac:chgData name="Emeka Abakasanga" userId="e5bebebd-45af-49c8-a2a8-b050b0e36dac" providerId="ADAL" clId="{C6065D48-4E93-4515-98DA-A78D9BA1144F}" dt="2025-03-10T11:19:42.906" v="273" actId="1035"/>
          <ac:spMkLst>
            <pc:docMk/>
            <pc:sldMk cId="40485076" sldId="256"/>
            <ac:spMk id="27" creationId="{8773E6A6-5AC2-32E9-D314-99F3C5217DC8}"/>
          </ac:spMkLst>
        </pc:spChg>
        <pc:spChg chg="mod">
          <ac:chgData name="Emeka Abakasanga" userId="e5bebebd-45af-49c8-a2a8-b050b0e36dac" providerId="ADAL" clId="{C6065D48-4E93-4515-98DA-A78D9BA1144F}" dt="2025-03-10T23:18:31.764" v="563" actId="1038"/>
          <ac:spMkLst>
            <pc:docMk/>
            <pc:sldMk cId="40485076" sldId="256"/>
            <ac:spMk id="32" creationId="{D574A968-AF25-25ED-8ED8-554E70CD56D7}"/>
          </ac:spMkLst>
        </pc:spChg>
        <pc:spChg chg="mod">
          <ac:chgData name="Emeka Abakasanga" userId="e5bebebd-45af-49c8-a2a8-b050b0e36dac" providerId="ADAL" clId="{C6065D48-4E93-4515-98DA-A78D9BA1144F}" dt="2025-03-10T23:09:20.036" v="470" actId="1076"/>
          <ac:spMkLst>
            <pc:docMk/>
            <pc:sldMk cId="40485076" sldId="256"/>
            <ac:spMk id="37" creationId="{C6F92E39-7CCE-FA39-B527-9DA647CD69B2}"/>
          </ac:spMkLst>
        </pc:spChg>
        <pc:spChg chg="add del mod">
          <ac:chgData name="Emeka Abakasanga" userId="e5bebebd-45af-49c8-a2a8-b050b0e36dac" providerId="ADAL" clId="{C6065D48-4E93-4515-98DA-A78D9BA1144F}" dt="2025-03-10T12:10:31.722" v="382" actId="22"/>
          <ac:spMkLst>
            <pc:docMk/>
            <pc:sldMk cId="40485076" sldId="256"/>
            <ac:spMk id="43" creationId="{EAE1119B-B514-CDBE-74CE-FC8E0231DF2A}"/>
          </ac:spMkLst>
        </pc:spChg>
        <pc:spChg chg="add mod">
          <ac:chgData name="Emeka Abakasanga" userId="e5bebebd-45af-49c8-a2a8-b050b0e36dac" providerId="ADAL" clId="{C6065D48-4E93-4515-98DA-A78D9BA1144F}" dt="2025-03-10T12:10:54.701" v="386" actId="255"/>
          <ac:spMkLst>
            <pc:docMk/>
            <pc:sldMk cId="40485076" sldId="256"/>
            <ac:spMk id="53" creationId="{1FA883A8-05F0-A465-34C1-D2AEAAE9D121}"/>
          </ac:spMkLst>
        </pc:spChg>
        <pc:spChg chg="mod">
          <ac:chgData name="Emeka Abakasanga" userId="e5bebebd-45af-49c8-a2a8-b050b0e36dac" providerId="ADAL" clId="{C6065D48-4E93-4515-98DA-A78D9BA1144F}" dt="2025-03-10T23:09:28.145" v="472" actId="1076"/>
          <ac:spMkLst>
            <pc:docMk/>
            <pc:sldMk cId="40485076" sldId="256"/>
            <ac:spMk id="58" creationId="{8A3D19F3-C40C-DC2A-2541-8A87337C487C}"/>
          </ac:spMkLst>
        </pc:spChg>
        <pc:spChg chg="add del">
          <ac:chgData name="Emeka Abakasanga" userId="e5bebebd-45af-49c8-a2a8-b050b0e36dac" providerId="ADAL" clId="{C6065D48-4E93-4515-98DA-A78D9BA1144F}" dt="2025-03-10T11:29:46.706" v="357" actId="478"/>
          <ac:spMkLst>
            <pc:docMk/>
            <pc:sldMk cId="40485076" sldId="256"/>
            <ac:spMk id="59" creationId="{D06305C6-FE0F-457E-A4C4-32C15FE38066}"/>
          </ac:spMkLst>
        </pc:spChg>
        <pc:spChg chg="add del">
          <ac:chgData name="Emeka Abakasanga" userId="e5bebebd-45af-49c8-a2a8-b050b0e36dac" providerId="ADAL" clId="{C6065D48-4E93-4515-98DA-A78D9BA1144F}" dt="2025-03-10T11:29:47.163" v="358" actId="478"/>
          <ac:spMkLst>
            <pc:docMk/>
            <pc:sldMk cId="40485076" sldId="256"/>
            <ac:spMk id="60" creationId="{F2D68C90-2EA9-7C74-2E87-B877FCDADF79}"/>
          </ac:spMkLst>
        </pc:spChg>
        <pc:spChg chg="add">
          <ac:chgData name="Emeka Abakasanga" userId="e5bebebd-45af-49c8-a2a8-b050b0e36dac" providerId="ADAL" clId="{C6065D48-4E93-4515-98DA-A78D9BA1144F}" dt="2025-03-10T12:16:00.119" v="387" actId="22"/>
          <ac:spMkLst>
            <pc:docMk/>
            <pc:sldMk cId="40485076" sldId="256"/>
            <ac:spMk id="1025" creationId="{54F89245-1BD2-357E-BB7B-BF5D1E2F1231}"/>
          </ac:spMkLst>
        </pc:spChg>
        <pc:spChg chg="mod">
          <ac:chgData name="Emeka Abakasanga" userId="e5bebebd-45af-49c8-a2a8-b050b0e36dac" providerId="ADAL" clId="{C6065D48-4E93-4515-98DA-A78D9BA1144F}" dt="2025-03-10T12:54:16.329" v="415" actId="1076"/>
          <ac:spMkLst>
            <pc:docMk/>
            <pc:sldMk cId="40485076" sldId="256"/>
            <ac:spMk id="1026" creationId="{F1B2C9FE-EE23-DDFE-C443-F29AD8854133}"/>
          </ac:spMkLst>
        </pc:spChg>
        <pc:spChg chg="mod">
          <ac:chgData name="Emeka Abakasanga" userId="e5bebebd-45af-49c8-a2a8-b050b0e36dac" providerId="ADAL" clId="{C6065D48-4E93-4515-98DA-A78D9BA1144F}" dt="2025-03-10T13:21:43.089" v="454"/>
          <ac:spMkLst>
            <pc:docMk/>
            <pc:sldMk cId="40485076" sldId="256"/>
            <ac:spMk id="1028" creationId="{D728B0E6-46D5-94BD-776E-971D764E6133}"/>
          </ac:spMkLst>
        </pc:spChg>
        <pc:spChg chg="add mod">
          <ac:chgData name="Emeka Abakasanga" userId="e5bebebd-45af-49c8-a2a8-b050b0e36dac" providerId="ADAL" clId="{C6065D48-4E93-4515-98DA-A78D9BA1144F}" dt="2025-03-10T12:54:39.554" v="448" actId="20577"/>
          <ac:spMkLst>
            <pc:docMk/>
            <pc:sldMk cId="40485076" sldId="256"/>
            <ac:spMk id="1029" creationId="{852171F2-7E6D-673F-33F9-099B40E7EAF0}"/>
          </ac:spMkLst>
        </pc:spChg>
        <pc:spChg chg="mod">
          <ac:chgData name="Emeka Abakasanga" userId="e5bebebd-45af-49c8-a2a8-b050b0e36dac" providerId="ADAL" clId="{C6065D48-4E93-4515-98DA-A78D9BA1144F}" dt="2025-03-10T14:27:38.874" v="467" actId="1076"/>
          <ac:spMkLst>
            <pc:docMk/>
            <pc:sldMk cId="40485076" sldId="256"/>
            <ac:spMk id="1074" creationId="{98042875-C9F9-19D7-BBC9-22266EC49CB5}"/>
          </ac:spMkLst>
        </pc:spChg>
        <pc:grpChg chg="add mod">
          <ac:chgData name="Emeka Abakasanga" userId="e5bebebd-45af-49c8-a2a8-b050b0e36dac" providerId="ADAL" clId="{C6065D48-4E93-4515-98DA-A78D9BA1144F}" dt="2025-03-10T14:08:04.538" v="459" actId="1076"/>
          <ac:grpSpMkLst>
            <pc:docMk/>
            <pc:sldMk cId="40485076" sldId="256"/>
            <ac:grpSpMk id="4" creationId="{DCF6E801-76F6-6A3A-7A79-2F8DFE500BAA}"/>
          </ac:grpSpMkLst>
        </pc:grpChg>
        <pc:grpChg chg="add del">
          <ac:chgData name="Emeka Abakasanga" userId="e5bebebd-45af-49c8-a2a8-b050b0e36dac" providerId="ADAL" clId="{C6065D48-4E93-4515-98DA-A78D9BA1144F}" dt="2025-03-10T11:29:32.577" v="344" actId="478"/>
          <ac:grpSpMkLst>
            <pc:docMk/>
            <pc:sldMk cId="40485076" sldId="256"/>
            <ac:grpSpMk id="1056" creationId="{9BA7DD08-E83A-176D-FE19-8B186B0BB761}"/>
          </ac:grpSpMkLst>
        </pc:grpChg>
        <pc:picChg chg="mod">
          <ac:chgData name="Emeka Abakasanga" userId="e5bebebd-45af-49c8-a2a8-b050b0e36dac" providerId="ADAL" clId="{C6065D48-4E93-4515-98DA-A78D9BA1144F}" dt="2025-03-10T14:07:43.450" v="455"/>
          <ac:picMkLst>
            <pc:docMk/>
            <pc:sldMk cId="40485076" sldId="256"/>
            <ac:picMk id="5" creationId="{4BE25692-6135-18FC-7B37-6F312F00FA03}"/>
          </ac:picMkLst>
        </pc:picChg>
        <pc:picChg chg="mod">
          <ac:chgData name="Emeka Abakasanga" userId="e5bebebd-45af-49c8-a2a8-b050b0e36dac" providerId="ADAL" clId="{C6065D48-4E93-4515-98DA-A78D9BA1144F}" dt="2025-03-10T14:07:43.450" v="455"/>
          <ac:picMkLst>
            <pc:docMk/>
            <pc:sldMk cId="40485076" sldId="256"/>
            <ac:picMk id="7" creationId="{7A66F2D8-470B-BB16-6050-D61A86C3EC9D}"/>
          </ac:picMkLst>
        </pc:picChg>
        <pc:picChg chg="add mod">
          <ac:chgData name="Emeka Abakasanga" userId="e5bebebd-45af-49c8-a2a8-b050b0e36dac" providerId="ADAL" clId="{C6065D48-4E93-4515-98DA-A78D9BA1144F}" dt="2025-03-10T11:29:33.070" v="345" actId="1076"/>
          <ac:picMkLst>
            <pc:docMk/>
            <pc:sldMk cId="40485076" sldId="256"/>
            <ac:picMk id="11" creationId="{6D666E56-7B2E-CDF9-6AE7-0EFFD9983B30}"/>
          </ac:picMkLst>
        </pc:picChg>
        <pc:picChg chg="add mod">
          <ac:chgData name="Emeka Abakasanga" userId="e5bebebd-45af-49c8-a2a8-b050b0e36dac" providerId="ADAL" clId="{C6065D48-4E93-4515-98DA-A78D9BA1144F}" dt="2025-03-10T11:29:31.735" v="342" actId="931"/>
          <ac:picMkLst>
            <pc:docMk/>
            <pc:sldMk cId="40485076" sldId="256"/>
            <ac:picMk id="18" creationId="{60CC05B1-0B93-2C10-CA24-C4A26845EBD5}"/>
          </ac:picMkLst>
        </pc:picChg>
        <pc:picChg chg="add del mod">
          <ac:chgData name="Emeka Abakasanga" userId="e5bebebd-45af-49c8-a2a8-b050b0e36dac" providerId="ADAL" clId="{C6065D48-4E93-4515-98DA-A78D9BA1144F}" dt="2025-03-10T11:30:21.077" v="360" actId="478"/>
          <ac:picMkLst>
            <pc:docMk/>
            <pc:sldMk cId="40485076" sldId="256"/>
            <ac:picMk id="26" creationId="{3B82B4F4-F5D2-E201-BBB6-3C00E6093F09}"/>
          </ac:picMkLst>
        </pc:picChg>
        <pc:picChg chg="add mod">
          <ac:chgData name="Emeka Abakasanga" userId="e5bebebd-45af-49c8-a2a8-b050b0e36dac" providerId="ADAL" clId="{C6065D48-4E93-4515-98DA-A78D9BA1144F}" dt="2025-03-11T13:26:14.077" v="574" actId="1036"/>
          <ac:picMkLst>
            <pc:docMk/>
            <pc:sldMk cId="40485076" sldId="256"/>
            <ac:picMk id="36" creationId="{6C2626D2-486B-0FA4-9211-CC53447386F1}"/>
          </ac:picMkLst>
        </pc:picChg>
        <pc:picChg chg="add mod">
          <ac:chgData name="Emeka Abakasanga" userId="e5bebebd-45af-49c8-a2a8-b050b0e36dac" providerId="ADAL" clId="{C6065D48-4E93-4515-98DA-A78D9BA1144F}" dt="2025-03-11T13:26:18.294" v="577" actId="1036"/>
          <ac:picMkLst>
            <pc:docMk/>
            <pc:sldMk cId="40485076" sldId="256"/>
            <ac:picMk id="40" creationId="{3F9EA04B-5358-2272-2216-AA8A8D9A4DB9}"/>
          </ac:picMkLst>
        </pc:picChg>
        <pc:picChg chg="add del">
          <ac:chgData name="Emeka Abakasanga" userId="e5bebebd-45af-49c8-a2a8-b050b0e36dac" providerId="ADAL" clId="{C6065D48-4E93-4515-98DA-A78D9BA1144F}" dt="2025-03-10T11:29:45.217" v="356" actId="478"/>
          <ac:picMkLst>
            <pc:docMk/>
            <pc:sldMk cId="40485076" sldId="256"/>
            <ac:picMk id="51" creationId="{D54D5089-2FEC-8F83-699E-BB95486DDADD}"/>
          </ac:picMkLst>
        </pc:picChg>
        <pc:picChg chg="mod">
          <ac:chgData name="Emeka Abakasanga" userId="e5bebebd-45af-49c8-a2a8-b050b0e36dac" providerId="ADAL" clId="{C6065D48-4E93-4515-98DA-A78D9BA1144F}" dt="2025-03-10T12:18:31.400" v="388" actId="1076"/>
          <ac:picMkLst>
            <pc:docMk/>
            <pc:sldMk cId="40485076" sldId="256"/>
            <ac:picMk id="54" creationId="{CCF70640-372B-8F05-6CED-6E8695D43145}"/>
          </ac:picMkLst>
        </pc:picChg>
        <pc:picChg chg="mod">
          <ac:chgData name="Emeka Abakasanga" userId="e5bebebd-45af-49c8-a2a8-b050b0e36dac" providerId="ADAL" clId="{C6065D48-4E93-4515-98DA-A78D9BA1144F}" dt="2025-03-10T12:54:44.752" v="450" actId="1076"/>
          <ac:picMkLst>
            <pc:docMk/>
            <pc:sldMk cId="40485076" sldId="256"/>
            <ac:picMk id="1038" creationId="{3DA8638A-F9EB-4C4F-F929-40EB1E12B0C5}"/>
          </ac:picMkLst>
        </pc:picChg>
      </pc:sldChg>
      <pc:sldChg chg="add del">
        <pc:chgData name="Emeka Abakasanga" userId="e5bebebd-45af-49c8-a2a8-b050b0e36dac" providerId="ADAL" clId="{C6065D48-4E93-4515-98DA-A78D9BA1144F}" dt="2025-03-10T23:30:33.126" v="572" actId="2696"/>
        <pc:sldMkLst>
          <pc:docMk/>
          <pc:sldMk cId="2236753626" sldId="258"/>
        </pc:sldMkLst>
      </pc:sldChg>
      <pc:sldChg chg="del ord">
        <pc:chgData name="Emeka Abakasanga" userId="e5bebebd-45af-49c8-a2a8-b050b0e36dac" providerId="ADAL" clId="{C6065D48-4E93-4515-98DA-A78D9BA1144F}" dt="2025-03-10T23:27:01.719" v="570" actId="2696"/>
        <pc:sldMkLst>
          <pc:docMk/>
          <pc:sldMk cId="2995369989" sldId="258"/>
        </pc:sldMkLst>
      </pc:sldChg>
      <pc:sldMasterChg chg="modSp mod modSldLayout">
        <pc:chgData name="Emeka Abakasanga" userId="e5bebebd-45af-49c8-a2a8-b050b0e36dac" providerId="ADAL" clId="{C6065D48-4E93-4515-98DA-A78D9BA1144F}" dt="2025-03-10T12:58:05.939" v="452" actId="20577"/>
        <pc:sldMasterMkLst>
          <pc:docMk/>
          <pc:sldMasterMk cId="744064412" sldId="2147483648"/>
        </pc:sldMasterMkLst>
        <pc:picChg chg="mod">
          <ac:chgData name="Emeka Abakasanga" userId="e5bebebd-45af-49c8-a2a8-b050b0e36dac" providerId="ADAL" clId="{C6065D48-4E93-4515-98DA-A78D9BA1144F}" dt="2025-03-09T16:20:23.760" v="19" actId="1076"/>
          <ac:picMkLst>
            <pc:docMk/>
            <pc:sldMasterMk cId="744064412" sldId="2147483648"/>
            <ac:picMk id="4" creationId="{00000000-0000-0000-0000-000000000000}"/>
          </ac:picMkLst>
        </pc:picChg>
        <pc:sldLayoutChg chg="modSp mod">
          <pc:chgData name="Emeka Abakasanga" userId="e5bebebd-45af-49c8-a2a8-b050b0e36dac" providerId="ADAL" clId="{C6065D48-4E93-4515-98DA-A78D9BA1144F}" dt="2025-03-10T12:58:05.939" v="452" actId="20577"/>
          <pc:sldLayoutMkLst>
            <pc:docMk/>
            <pc:sldMasterMk cId="744064412" sldId="2147483648"/>
            <pc:sldLayoutMk cId="1377081845" sldId="2147483649"/>
          </pc:sldLayoutMkLst>
          <pc:spChg chg="mod">
            <ac:chgData name="Emeka Abakasanga" userId="e5bebebd-45af-49c8-a2a8-b050b0e36dac" providerId="ADAL" clId="{C6065D48-4E93-4515-98DA-A78D9BA1144F}" dt="2025-03-10T11:10:45.046" v="167" actId="1076"/>
            <ac:spMkLst>
              <pc:docMk/>
              <pc:sldMasterMk cId="744064412" sldId="2147483648"/>
              <pc:sldLayoutMk cId="1377081845" sldId="2147483649"/>
              <ac:spMk id="3" creationId="{2F42CB68-DD4F-81A3-3E66-E7385AD589FD}"/>
            </ac:spMkLst>
          </pc:spChg>
          <pc:spChg chg="mod">
            <ac:chgData name="Emeka Abakasanga" userId="e5bebebd-45af-49c8-a2a8-b050b0e36dac" providerId="ADAL" clId="{C6065D48-4E93-4515-98DA-A78D9BA1144F}" dt="2025-03-10T12:58:05.939" v="452" actId="20577"/>
            <ac:spMkLst>
              <pc:docMk/>
              <pc:sldMasterMk cId="744064412" sldId="2147483648"/>
              <pc:sldLayoutMk cId="1377081845" sldId="2147483649"/>
              <ac:spMk id="8" creationId="{00000000-0000-0000-0000-000000000000}"/>
            </ac:spMkLst>
          </pc:spChg>
          <pc:spChg chg="mod">
            <ac:chgData name="Emeka Abakasanga" userId="e5bebebd-45af-49c8-a2a8-b050b0e36dac" providerId="ADAL" clId="{C6065D48-4E93-4515-98DA-A78D9BA1144F}" dt="2025-03-10T11:07:10.668" v="146" actId="20577"/>
            <ac:spMkLst>
              <pc:docMk/>
              <pc:sldMasterMk cId="744064412" sldId="2147483648"/>
              <pc:sldLayoutMk cId="1377081845" sldId="2147483649"/>
              <ac:spMk id="10" creationId="{00000000-0000-0000-0000-000000000000}"/>
            </ac:spMkLst>
          </pc:spChg>
          <pc:spChg chg="mod">
            <ac:chgData name="Emeka Abakasanga" userId="e5bebebd-45af-49c8-a2a8-b050b0e36dac" providerId="ADAL" clId="{C6065D48-4E93-4515-98DA-A78D9BA1144F}" dt="2025-03-10T11:09:43.562" v="164"/>
            <ac:spMkLst>
              <pc:docMk/>
              <pc:sldMasterMk cId="744064412" sldId="2147483648"/>
              <pc:sldLayoutMk cId="1377081845" sldId="2147483649"/>
              <ac:spMk id="12" creationId="{00000000-0000-0000-0000-000000000000}"/>
            </ac:spMkLst>
          </pc:spChg>
        </pc:sldLayoutChg>
      </pc:sldMasterChg>
    </pc:docChg>
  </pc:docChgLst>
  <pc:docChgLst>
    <pc:chgData name="Georgina Cosma" userId="S::cogc@lunet.lboro.ac.uk::0a0bfe4a-e089-44eb-9fbc-e832a563fa80" providerId="AD" clId="Web-{D09115CC-C429-4708-8395-979CE2A76F52}"/>
    <pc:docChg chg="delSld">
      <pc:chgData name="Georgina Cosma" userId="S::cogc@lunet.lboro.ac.uk::0a0bfe4a-e089-44eb-9fbc-e832a563fa80" providerId="AD" clId="Web-{D09115CC-C429-4708-8395-979CE2A76F52}" dt="2023-04-23T16:13:54.020" v="1"/>
      <pc:docMkLst>
        <pc:docMk/>
      </pc:docMkLst>
      <pc:sldChg chg="del">
        <pc:chgData name="Georgina Cosma" userId="S::cogc@lunet.lboro.ac.uk::0a0bfe4a-e089-44eb-9fbc-e832a563fa80" providerId="AD" clId="Web-{D09115CC-C429-4708-8395-979CE2A76F52}" dt="2023-04-23T16:13:53.301" v="0"/>
        <pc:sldMkLst>
          <pc:docMk/>
          <pc:sldMk cId="231594911" sldId="257"/>
        </pc:sldMkLst>
      </pc:sldChg>
      <pc:sldChg chg="del">
        <pc:chgData name="Georgina Cosma" userId="S::cogc@lunet.lboro.ac.uk::0a0bfe4a-e089-44eb-9fbc-e832a563fa80" providerId="AD" clId="Web-{D09115CC-C429-4708-8395-979CE2A76F52}" dt="2023-04-23T16:13:54.020" v="1"/>
        <pc:sldMkLst>
          <pc:docMk/>
          <pc:sldMk cId="229348851" sldId="258"/>
        </pc:sldMkLst>
      </pc:sldChg>
    </pc:docChg>
  </pc:docChgLst>
  <pc:docChgLst>
    <pc:chgData name="Rania Kousovista" userId="S::cork2@lunet.lboro.ac.uk::970fadf7-d139-49ca-b8b1-d598adfc4453" providerId="AD" clId="Web-{F591F791-4D68-940F-FADA-E36A5A3E25CC}"/>
    <pc:docChg chg="modSld">
      <pc:chgData name="Rania Kousovista" userId="S::cork2@lunet.lboro.ac.uk::970fadf7-d139-49ca-b8b1-d598adfc4453" providerId="AD" clId="Web-{F591F791-4D68-940F-FADA-E36A5A3E25CC}" dt="2023-04-23T19:25:40.103" v="41" actId="20577"/>
      <pc:docMkLst>
        <pc:docMk/>
      </pc:docMkLst>
    </pc:docChg>
  </pc:docChgLst>
  <pc:docChgLst>
    <pc:chgData name="Emeka Abakasanga" userId="e5bebebd-45af-49c8-a2a8-b050b0e36dac" providerId="ADAL" clId="{26504168-86BE-4A94-81B4-B7FDD8359688}"/>
    <pc:docChg chg="undo redo custSel addSld delSld modSld modMainMaster">
      <pc:chgData name="Emeka Abakasanga" userId="e5bebebd-45af-49c8-a2a8-b050b0e36dac" providerId="ADAL" clId="{26504168-86BE-4A94-81B4-B7FDD8359688}" dt="2025-03-10T16:22:11.186" v="2311" actId="20577"/>
      <pc:docMkLst>
        <pc:docMk/>
      </pc:docMkLst>
      <pc:sldChg chg="addSp delSp modSp mod">
        <pc:chgData name="Emeka Abakasanga" userId="e5bebebd-45af-49c8-a2a8-b050b0e36dac" providerId="ADAL" clId="{26504168-86BE-4A94-81B4-B7FDD8359688}" dt="2025-03-10T16:21:36.768" v="2303" actId="1076"/>
        <pc:sldMkLst>
          <pc:docMk/>
          <pc:sldMk cId="40485076" sldId="256"/>
        </pc:sldMkLst>
        <pc:spChg chg="add mod">
          <ac:chgData name="Emeka Abakasanga" userId="e5bebebd-45af-49c8-a2a8-b050b0e36dac" providerId="ADAL" clId="{26504168-86BE-4A94-81B4-B7FDD8359688}" dt="2025-03-10T11:34:19.461" v="53" actId="1076"/>
          <ac:spMkLst>
            <pc:docMk/>
            <pc:sldMk cId="40485076" sldId="256"/>
            <ac:spMk id="2" creationId="{D958E83B-C11D-9AAB-A88D-BB311FE7A8BB}"/>
          </ac:spMkLst>
        </pc:spChg>
        <pc:spChg chg="mod">
          <ac:chgData name="Emeka Abakasanga" userId="e5bebebd-45af-49c8-a2a8-b050b0e36dac" providerId="ADAL" clId="{26504168-86BE-4A94-81B4-B7FDD8359688}" dt="2025-03-10T11:56:52.849" v="95" actId="20577"/>
          <ac:spMkLst>
            <pc:docMk/>
            <pc:sldMk cId="40485076" sldId="256"/>
            <ac:spMk id="6" creationId="{900CCDA0-D263-6420-2612-5C2085FB0A62}"/>
          </ac:spMkLst>
        </pc:spChg>
        <pc:spChg chg="mod">
          <ac:chgData name="Emeka Abakasanga" userId="e5bebebd-45af-49c8-a2a8-b050b0e36dac" providerId="ADAL" clId="{26504168-86BE-4A94-81B4-B7FDD8359688}" dt="2025-03-10T15:04:37.646" v="1993" actId="20577"/>
          <ac:spMkLst>
            <pc:docMk/>
            <pc:sldMk cId="40485076" sldId="256"/>
            <ac:spMk id="8" creationId="{96F3A82C-6C4B-2BED-B9C3-231ED2AA0FEB}"/>
          </ac:spMkLst>
        </pc:spChg>
        <pc:spChg chg="mod">
          <ac:chgData name="Emeka Abakasanga" userId="e5bebebd-45af-49c8-a2a8-b050b0e36dac" providerId="ADAL" clId="{26504168-86BE-4A94-81B4-B7FDD8359688}" dt="2025-03-10T11:53:38.415" v="81" actId="1076"/>
          <ac:spMkLst>
            <pc:docMk/>
            <pc:sldMk cId="40485076" sldId="256"/>
            <ac:spMk id="10" creationId="{F805F700-93FF-465B-9B12-7515CFDFCDC9}"/>
          </ac:spMkLst>
        </pc:spChg>
        <pc:spChg chg="mod">
          <ac:chgData name="Emeka Abakasanga" userId="e5bebebd-45af-49c8-a2a8-b050b0e36dac" providerId="ADAL" clId="{26504168-86BE-4A94-81B4-B7FDD8359688}" dt="2025-03-10T14:49:08.306" v="1894" actId="123"/>
          <ac:spMkLst>
            <pc:docMk/>
            <pc:sldMk cId="40485076" sldId="256"/>
            <ac:spMk id="12" creationId="{5FD6AFE2-D1BE-D907-6E16-18A607FE2FC0}"/>
          </ac:spMkLst>
        </pc:spChg>
        <pc:spChg chg="mod">
          <ac:chgData name="Emeka Abakasanga" userId="e5bebebd-45af-49c8-a2a8-b050b0e36dac" providerId="ADAL" clId="{26504168-86BE-4A94-81B4-B7FDD8359688}" dt="2025-03-10T14:50:03.071" v="1899" actId="1076"/>
          <ac:spMkLst>
            <pc:docMk/>
            <pc:sldMk cId="40485076" sldId="256"/>
            <ac:spMk id="17" creationId="{058FF288-79AA-7000-4595-E781876586F6}"/>
          </ac:spMkLst>
        </pc:spChg>
        <pc:spChg chg="add mod">
          <ac:chgData name="Emeka Abakasanga" userId="e5bebebd-45af-49c8-a2a8-b050b0e36dac" providerId="ADAL" clId="{26504168-86BE-4A94-81B4-B7FDD8359688}" dt="2025-03-10T11:53:55.634" v="84" actId="1036"/>
          <ac:spMkLst>
            <pc:docMk/>
            <pc:sldMk cId="40485076" sldId="256"/>
            <ac:spMk id="23" creationId="{C43B6906-A066-B936-1162-9F6B103DCFEB}"/>
          </ac:spMkLst>
        </pc:spChg>
        <pc:spChg chg="mod">
          <ac:chgData name="Emeka Abakasanga" userId="e5bebebd-45af-49c8-a2a8-b050b0e36dac" providerId="ADAL" clId="{26504168-86BE-4A94-81B4-B7FDD8359688}" dt="2025-03-10T12:36:57.011" v="489" actId="1035"/>
          <ac:spMkLst>
            <pc:docMk/>
            <pc:sldMk cId="40485076" sldId="256"/>
            <ac:spMk id="25" creationId="{6E4C60D2-70B7-2DDA-6B25-619FAB2B3226}"/>
          </ac:spMkLst>
        </pc:spChg>
        <pc:spChg chg="mod">
          <ac:chgData name="Emeka Abakasanga" userId="e5bebebd-45af-49c8-a2a8-b050b0e36dac" providerId="ADAL" clId="{26504168-86BE-4A94-81B4-B7FDD8359688}" dt="2025-03-10T14:50:09.975" v="1901" actId="1076"/>
          <ac:spMkLst>
            <pc:docMk/>
            <pc:sldMk cId="40485076" sldId="256"/>
            <ac:spMk id="27" creationId="{8773E6A6-5AC2-32E9-D314-99F3C5217DC8}"/>
          </ac:spMkLst>
        </pc:spChg>
        <pc:spChg chg="mod">
          <ac:chgData name="Emeka Abakasanga" userId="e5bebebd-45af-49c8-a2a8-b050b0e36dac" providerId="ADAL" clId="{26504168-86BE-4A94-81B4-B7FDD8359688}" dt="2025-03-10T12:36:39.114" v="471" actId="1035"/>
          <ac:spMkLst>
            <pc:docMk/>
            <pc:sldMk cId="40485076" sldId="256"/>
            <ac:spMk id="30" creationId="{A883FB36-5654-14D1-942F-A8B53EF69A74}"/>
          </ac:spMkLst>
        </pc:spChg>
        <pc:spChg chg="add mod">
          <ac:chgData name="Emeka Abakasanga" userId="e5bebebd-45af-49c8-a2a8-b050b0e36dac" providerId="ADAL" clId="{26504168-86BE-4A94-81B4-B7FDD8359688}" dt="2025-03-10T11:58:56.775" v="177" actId="20577"/>
          <ac:spMkLst>
            <pc:docMk/>
            <pc:sldMk cId="40485076" sldId="256"/>
            <ac:spMk id="32" creationId="{D574A968-AF25-25ED-8ED8-554E70CD56D7}"/>
          </ac:spMkLst>
        </pc:spChg>
        <pc:spChg chg="add mod">
          <ac:chgData name="Emeka Abakasanga" userId="e5bebebd-45af-49c8-a2a8-b050b0e36dac" providerId="ADAL" clId="{26504168-86BE-4A94-81B4-B7FDD8359688}" dt="2025-03-10T11:58:50.767" v="173" actId="1076"/>
          <ac:spMkLst>
            <pc:docMk/>
            <pc:sldMk cId="40485076" sldId="256"/>
            <ac:spMk id="37" creationId="{C6F92E39-7CCE-FA39-B527-9DA647CD69B2}"/>
          </ac:spMkLst>
        </pc:spChg>
        <pc:spChg chg="mod">
          <ac:chgData name="Emeka Abakasanga" userId="e5bebebd-45af-49c8-a2a8-b050b0e36dac" providerId="ADAL" clId="{26504168-86BE-4A94-81B4-B7FDD8359688}" dt="2025-03-10T14:50:22.718" v="1904" actId="1076"/>
          <ac:spMkLst>
            <pc:docMk/>
            <pc:sldMk cId="40485076" sldId="256"/>
            <ac:spMk id="38" creationId="{86EBBF87-1342-525C-7F13-F10FA0DC3A46}"/>
          </ac:spMkLst>
        </pc:spChg>
        <pc:spChg chg="mod">
          <ac:chgData name="Emeka Abakasanga" userId="e5bebebd-45af-49c8-a2a8-b050b0e36dac" providerId="ADAL" clId="{26504168-86BE-4A94-81B4-B7FDD8359688}" dt="2025-03-10T12:16:53.791" v="284" actId="1076"/>
          <ac:spMkLst>
            <pc:docMk/>
            <pc:sldMk cId="40485076" sldId="256"/>
            <ac:spMk id="53" creationId="{1FA883A8-05F0-A465-34C1-D2AEAAE9D121}"/>
          </ac:spMkLst>
        </pc:spChg>
        <pc:spChg chg="mod">
          <ac:chgData name="Emeka Abakasanga" userId="e5bebebd-45af-49c8-a2a8-b050b0e36dac" providerId="ADAL" clId="{26504168-86BE-4A94-81B4-B7FDD8359688}" dt="2025-03-10T14:49:14.577" v="1895" actId="123"/>
          <ac:spMkLst>
            <pc:docMk/>
            <pc:sldMk cId="40485076" sldId="256"/>
            <ac:spMk id="55" creationId="{3B2ACC82-B80F-163F-D2DA-989168CEA2B1}"/>
          </ac:spMkLst>
        </pc:spChg>
        <pc:spChg chg="mod">
          <ac:chgData name="Emeka Abakasanga" userId="e5bebebd-45af-49c8-a2a8-b050b0e36dac" providerId="ADAL" clId="{26504168-86BE-4A94-81B4-B7FDD8359688}" dt="2025-03-10T14:49:23.295" v="1897" actId="1076"/>
          <ac:spMkLst>
            <pc:docMk/>
            <pc:sldMk cId="40485076" sldId="256"/>
            <ac:spMk id="56" creationId="{09F4AB9B-5EA6-3DF8-ED76-F5DC9AF375EC}"/>
          </ac:spMkLst>
        </pc:spChg>
        <pc:spChg chg="add del">
          <ac:chgData name="Emeka Abakasanga" userId="e5bebebd-45af-49c8-a2a8-b050b0e36dac" providerId="ADAL" clId="{26504168-86BE-4A94-81B4-B7FDD8359688}" dt="2025-03-10T11:34:12.270" v="48" actId="478"/>
          <ac:spMkLst>
            <pc:docMk/>
            <pc:sldMk cId="40485076" sldId="256"/>
            <ac:spMk id="61" creationId="{6C6AEC89-2190-87EA-5FE1-F9E24DFC7DB7}"/>
          </ac:spMkLst>
        </pc:spChg>
        <pc:spChg chg="mod">
          <ac:chgData name="Emeka Abakasanga" userId="e5bebebd-45af-49c8-a2a8-b050b0e36dac" providerId="ADAL" clId="{26504168-86BE-4A94-81B4-B7FDD8359688}" dt="2025-03-10T12:18:19.659" v="314" actId="122"/>
          <ac:spMkLst>
            <pc:docMk/>
            <pc:sldMk cId="40485076" sldId="256"/>
            <ac:spMk id="1025" creationId="{54F89245-1BD2-357E-BB7B-BF5D1E2F1231}"/>
          </ac:spMkLst>
        </pc:spChg>
        <pc:spChg chg="mod">
          <ac:chgData name="Emeka Abakasanga" userId="e5bebebd-45af-49c8-a2a8-b050b0e36dac" providerId="ADAL" clId="{26504168-86BE-4A94-81B4-B7FDD8359688}" dt="2025-03-10T14:22:25.061" v="1538" actId="1076"/>
          <ac:spMkLst>
            <pc:docMk/>
            <pc:sldMk cId="40485076" sldId="256"/>
            <ac:spMk id="1026" creationId="{F1B2C9FE-EE23-DDFE-C443-F29AD8854133}"/>
          </ac:spMkLst>
        </pc:spChg>
        <pc:spChg chg="add del">
          <ac:chgData name="Emeka Abakasanga" userId="e5bebebd-45af-49c8-a2a8-b050b0e36dac" providerId="ADAL" clId="{26504168-86BE-4A94-81B4-B7FDD8359688}" dt="2025-03-10T12:17:19.677" v="302" actId="22"/>
          <ac:spMkLst>
            <pc:docMk/>
            <pc:sldMk cId="40485076" sldId="256"/>
            <ac:spMk id="1027" creationId="{18D48142-72A4-7BA9-ACE1-39E60556C733}"/>
          </ac:spMkLst>
        </pc:spChg>
        <pc:spChg chg="mod">
          <ac:chgData name="Emeka Abakasanga" userId="e5bebebd-45af-49c8-a2a8-b050b0e36dac" providerId="ADAL" clId="{26504168-86BE-4A94-81B4-B7FDD8359688}" dt="2025-03-10T13:42:20.526" v="1452" actId="20577"/>
          <ac:spMkLst>
            <pc:docMk/>
            <pc:sldMk cId="40485076" sldId="256"/>
            <ac:spMk id="1028" creationId="{D728B0E6-46D5-94BD-776E-971D764E6133}"/>
          </ac:spMkLst>
        </pc:spChg>
        <pc:spChg chg="mod">
          <ac:chgData name="Emeka Abakasanga" userId="e5bebebd-45af-49c8-a2a8-b050b0e36dac" providerId="ADAL" clId="{26504168-86BE-4A94-81B4-B7FDD8359688}" dt="2025-03-10T14:20:36.550" v="1486" actId="1076"/>
          <ac:spMkLst>
            <pc:docMk/>
            <pc:sldMk cId="40485076" sldId="256"/>
            <ac:spMk id="1029" creationId="{852171F2-7E6D-673F-33F9-099B40E7EAF0}"/>
          </ac:spMkLst>
        </pc:spChg>
        <pc:spChg chg="del">
          <ac:chgData name="Emeka Abakasanga" userId="e5bebebd-45af-49c8-a2a8-b050b0e36dac" providerId="ADAL" clId="{26504168-86BE-4A94-81B4-B7FDD8359688}" dt="2025-03-10T12:01:24.831" v="186" actId="478"/>
          <ac:spMkLst>
            <pc:docMk/>
            <pc:sldMk cId="40485076" sldId="256"/>
            <ac:spMk id="1030" creationId="{31530259-B08E-6D22-7060-4ECC409240C8}"/>
          </ac:spMkLst>
        </pc:spChg>
        <pc:spChg chg="mod">
          <ac:chgData name="Emeka Abakasanga" userId="e5bebebd-45af-49c8-a2a8-b050b0e36dac" providerId="ADAL" clId="{26504168-86BE-4A94-81B4-B7FDD8359688}" dt="2025-03-10T12:18:51.761" v="321" actId="1076"/>
          <ac:spMkLst>
            <pc:docMk/>
            <pc:sldMk cId="40485076" sldId="256"/>
            <ac:spMk id="1031" creationId="{E9AE8D5A-21B9-88FA-EEAF-7A1417BCB32B}"/>
          </ac:spMkLst>
        </pc:spChg>
        <pc:spChg chg="add mod">
          <ac:chgData name="Emeka Abakasanga" userId="e5bebebd-45af-49c8-a2a8-b050b0e36dac" providerId="ADAL" clId="{26504168-86BE-4A94-81B4-B7FDD8359688}" dt="2025-03-10T12:17:49.807" v="309" actId="1076"/>
          <ac:spMkLst>
            <pc:docMk/>
            <pc:sldMk cId="40485076" sldId="256"/>
            <ac:spMk id="1032" creationId="{ECB8F0DF-E131-133F-2132-001B1C58A756}"/>
          </ac:spMkLst>
        </pc:spChg>
        <pc:spChg chg="del mod">
          <ac:chgData name="Emeka Abakasanga" userId="e5bebebd-45af-49c8-a2a8-b050b0e36dac" providerId="ADAL" clId="{26504168-86BE-4A94-81B4-B7FDD8359688}" dt="2025-03-10T12:01:21.782" v="184" actId="478"/>
          <ac:spMkLst>
            <pc:docMk/>
            <pc:sldMk cId="40485076" sldId="256"/>
            <ac:spMk id="1033" creationId="{2547E5DE-BFF0-90B6-726A-ECFB293A6803}"/>
          </ac:spMkLst>
        </pc:spChg>
        <pc:spChg chg="add mod">
          <ac:chgData name="Emeka Abakasanga" userId="e5bebebd-45af-49c8-a2a8-b050b0e36dac" providerId="ADAL" clId="{26504168-86BE-4A94-81B4-B7FDD8359688}" dt="2025-03-10T12:18:13.351" v="313" actId="1076"/>
          <ac:spMkLst>
            <pc:docMk/>
            <pc:sldMk cId="40485076" sldId="256"/>
            <ac:spMk id="1034" creationId="{1386B587-0F27-B3FB-8D7F-C74C7083BB7E}"/>
          </ac:spMkLst>
        </pc:spChg>
        <pc:spChg chg="del mod">
          <ac:chgData name="Emeka Abakasanga" userId="e5bebebd-45af-49c8-a2a8-b050b0e36dac" providerId="ADAL" clId="{26504168-86BE-4A94-81B4-B7FDD8359688}" dt="2025-03-10T12:16:22.799" v="277" actId="478"/>
          <ac:spMkLst>
            <pc:docMk/>
            <pc:sldMk cId="40485076" sldId="256"/>
            <ac:spMk id="1035" creationId="{C8DD2C4E-33B7-5BC0-D5CC-E3EF3C44A3F8}"/>
          </ac:spMkLst>
        </pc:spChg>
        <pc:spChg chg="add mod ord">
          <ac:chgData name="Emeka Abakasanga" userId="e5bebebd-45af-49c8-a2a8-b050b0e36dac" providerId="ADAL" clId="{26504168-86BE-4A94-81B4-B7FDD8359688}" dt="2025-03-10T14:21:34.829" v="1496" actId="166"/>
          <ac:spMkLst>
            <pc:docMk/>
            <pc:sldMk cId="40485076" sldId="256"/>
            <ac:spMk id="1045" creationId="{0C161AA6-94D3-E8D8-6794-1F8993FB674B}"/>
          </ac:spMkLst>
        </pc:spChg>
        <pc:spChg chg="add mod">
          <ac:chgData name="Emeka Abakasanga" userId="e5bebebd-45af-49c8-a2a8-b050b0e36dac" providerId="ADAL" clId="{26504168-86BE-4A94-81B4-B7FDD8359688}" dt="2025-03-10T14:21:41.488" v="1508" actId="1035"/>
          <ac:spMkLst>
            <pc:docMk/>
            <pc:sldMk cId="40485076" sldId="256"/>
            <ac:spMk id="1047" creationId="{D2073944-032C-C80F-42E7-4CFCFCF81074}"/>
          </ac:spMkLst>
        </pc:spChg>
        <pc:spChg chg="add mod">
          <ac:chgData name="Emeka Abakasanga" userId="e5bebebd-45af-49c8-a2a8-b050b0e36dac" providerId="ADAL" clId="{26504168-86BE-4A94-81B4-B7FDD8359688}" dt="2025-03-10T14:21:55.687" v="1521" actId="1035"/>
          <ac:spMkLst>
            <pc:docMk/>
            <pc:sldMk cId="40485076" sldId="256"/>
            <ac:spMk id="1049" creationId="{FDEB18EA-9B5D-CBF3-57B9-7F6D007E2357}"/>
          </ac:spMkLst>
        </pc:spChg>
        <pc:spChg chg="add del mod">
          <ac:chgData name="Emeka Abakasanga" userId="e5bebebd-45af-49c8-a2a8-b050b0e36dac" providerId="ADAL" clId="{26504168-86BE-4A94-81B4-B7FDD8359688}" dt="2025-03-10T13:15:41.060" v="1248" actId="21"/>
          <ac:spMkLst>
            <pc:docMk/>
            <pc:sldMk cId="40485076" sldId="256"/>
            <ac:spMk id="1052" creationId="{0A364C4A-B17B-0948-2B9C-860A6B245755}"/>
          </ac:spMkLst>
        </pc:spChg>
        <pc:spChg chg="add mod">
          <ac:chgData name="Emeka Abakasanga" userId="e5bebebd-45af-49c8-a2a8-b050b0e36dac" providerId="ADAL" clId="{26504168-86BE-4A94-81B4-B7FDD8359688}" dt="2025-03-10T12:57:10.528" v="932" actId="1076"/>
          <ac:spMkLst>
            <pc:docMk/>
            <pc:sldMk cId="40485076" sldId="256"/>
            <ac:spMk id="1053" creationId="{ACD9B748-7DEB-D021-2C36-29D81CA3A9BA}"/>
          </ac:spMkLst>
        </pc:spChg>
        <pc:spChg chg="add mod">
          <ac:chgData name="Emeka Abakasanga" userId="e5bebebd-45af-49c8-a2a8-b050b0e36dac" providerId="ADAL" clId="{26504168-86BE-4A94-81B4-B7FDD8359688}" dt="2025-03-10T12:57:38.401" v="935" actId="1076"/>
          <ac:spMkLst>
            <pc:docMk/>
            <pc:sldMk cId="40485076" sldId="256"/>
            <ac:spMk id="1065" creationId="{FFE03611-0EF0-3122-7152-1A269C236034}"/>
          </ac:spMkLst>
        </pc:spChg>
        <pc:spChg chg="add mod">
          <ac:chgData name="Emeka Abakasanga" userId="e5bebebd-45af-49c8-a2a8-b050b0e36dac" providerId="ADAL" clId="{26504168-86BE-4A94-81B4-B7FDD8359688}" dt="2025-03-10T16:21:36.768" v="2303" actId="1076"/>
          <ac:spMkLst>
            <pc:docMk/>
            <pc:sldMk cId="40485076" sldId="256"/>
            <ac:spMk id="1069" creationId="{6D782943-BA74-8172-267D-B30E88453E27}"/>
          </ac:spMkLst>
        </pc:spChg>
        <pc:spChg chg="add mod">
          <ac:chgData name="Emeka Abakasanga" userId="e5bebebd-45af-49c8-a2a8-b050b0e36dac" providerId="ADAL" clId="{26504168-86BE-4A94-81B4-B7FDD8359688}" dt="2025-03-10T13:20:36.700" v="1337" actId="1035"/>
          <ac:spMkLst>
            <pc:docMk/>
            <pc:sldMk cId="40485076" sldId="256"/>
            <ac:spMk id="1070" creationId="{D600620E-ADB6-45C9-A92B-FF4E7B835116}"/>
          </ac:spMkLst>
        </pc:spChg>
        <pc:spChg chg="add mod ord">
          <ac:chgData name="Emeka Abakasanga" userId="e5bebebd-45af-49c8-a2a8-b050b0e36dac" providerId="ADAL" clId="{26504168-86BE-4A94-81B4-B7FDD8359688}" dt="2025-03-10T14:28:44.749" v="1756" actId="167"/>
          <ac:spMkLst>
            <pc:docMk/>
            <pc:sldMk cId="40485076" sldId="256"/>
            <ac:spMk id="1074" creationId="{98042875-C9F9-19D7-BBC9-22266EC49CB5}"/>
          </ac:spMkLst>
        </pc:spChg>
        <pc:grpChg chg="ord">
          <ac:chgData name="Emeka Abakasanga" userId="e5bebebd-45af-49c8-a2a8-b050b0e36dac" providerId="ADAL" clId="{26504168-86BE-4A94-81B4-B7FDD8359688}" dt="2025-03-10T14:28:53.477" v="1758" actId="166"/>
          <ac:grpSpMkLst>
            <pc:docMk/>
            <pc:sldMk cId="40485076" sldId="256"/>
            <ac:grpSpMk id="4" creationId="{DCF6E801-76F6-6A3A-7A79-2F8DFE500BAA}"/>
          </ac:grpSpMkLst>
        </pc:grpChg>
        <pc:grpChg chg="del">
          <ac:chgData name="Emeka Abakasanga" userId="e5bebebd-45af-49c8-a2a8-b050b0e36dac" providerId="ADAL" clId="{26504168-86BE-4A94-81B4-B7FDD8359688}" dt="2025-03-10T12:01:22.471" v="185" actId="478"/>
          <ac:grpSpMkLst>
            <pc:docMk/>
            <pc:sldMk cId="40485076" sldId="256"/>
            <ac:grpSpMk id="9" creationId="{55E339E2-4EED-B78C-1A5D-9689875534D1}"/>
          </ac:grpSpMkLst>
        </pc:grpChg>
        <pc:grpChg chg="del">
          <ac:chgData name="Emeka Abakasanga" userId="e5bebebd-45af-49c8-a2a8-b050b0e36dac" providerId="ADAL" clId="{26504168-86BE-4A94-81B4-B7FDD8359688}" dt="2025-03-10T12:01:19.384" v="182" actId="478"/>
          <ac:grpSpMkLst>
            <pc:docMk/>
            <pc:sldMk cId="40485076" sldId="256"/>
            <ac:grpSpMk id="16" creationId="{FC4CC70D-5B58-9D51-9234-9EB9E39BC6CC}"/>
          </ac:grpSpMkLst>
        </pc:grpChg>
        <pc:grpChg chg="add del mod">
          <ac:chgData name="Emeka Abakasanga" userId="e5bebebd-45af-49c8-a2a8-b050b0e36dac" providerId="ADAL" clId="{26504168-86BE-4A94-81B4-B7FDD8359688}" dt="2025-03-10T11:34:12.119" v="47" actId="478"/>
          <ac:grpSpMkLst>
            <pc:docMk/>
            <pc:sldMk cId="40485076" sldId="256"/>
            <ac:grpSpMk id="1056" creationId="{9BA7DD08-E83A-176D-FE19-8B186B0BB761}"/>
          </ac:grpSpMkLst>
        </pc:grpChg>
        <pc:graphicFrameChg chg="add mod modGraphic">
          <ac:chgData name="Emeka Abakasanga" userId="e5bebebd-45af-49c8-a2a8-b050b0e36dac" providerId="ADAL" clId="{26504168-86BE-4A94-81B4-B7FDD8359688}" dt="2025-03-10T14:22:05.967" v="1537" actId="1038"/>
          <ac:graphicFrameMkLst>
            <pc:docMk/>
            <pc:sldMk cId="40485076" sldId="256"/>
            <ac:graphicFrameMk id="1067" creationId="{AB5A9E85-94C7-739A-8B3B-D69109A77BAF}"/>
          </ac:graphicFrameMkLst>
        </pc:graphicFrameChg>
        <pc:graphicFrameChg chg="add mod modGraphic">
          <ac:chgData name="Emeka Abakasanga" userId="e5bebebd-45af-49c8-a2a8-b050b0e36dac" providerId="ADAL" clId="{26504168-86BE-4A94-81B4-B7FDD8359688}" dt="2025-03-10T13:41:09.058" v="1412" actId="12385"/>
          <ac:graphicFrameMkLst>
            <pc:docMk/>
            <pc:sldMk cId="40485076" sldId="256"/>
            <ac:graphicFrameMk id="1068" creationId="{39F1A2C4-561C-141F-0008-5A927A80AA8D}"/>
          </ac:graphicFrameMkLst>
        </pc:graphicFrameChg>
        <pc:picChg chg="mod">
          <ac:chgData name="Emeka Abakasanga" userId="e5bebebd-45af-49c8-a2a8-b050b0e36dac" providerId="ADAL" clId="{26504168-86BE-4A94-81B4-B7FDD8359688}" dt="2025-03-10T11:53:38.415" v="81" actId="1076"/>
          <ac:picMkLst>
            <pc:docMk/>
            <pc:sldMk cId="40485076" sldId="256"/>
            <ac:picMk id="36" creationId="{6C2626D2-486B-0FA4-9211-CC53447386F1}"/>
          </ac:picMkLst>
        </pc:picChg>
        <pc:picChg chg="mod">
          <ac:chgData name="Emeka Abakasanga" userId="e5bebebd-45af-49c8-a2a8-b050b0e36dac" providerId="ADAL" clId="{26504168-86BE-4A94-81B4-B7FDD8359688}" dt="2025-03-10T11:53:41.959" v="82" actId="1076"/>
          <ac:picMkLst>
            <pc:docMk/>
            <pc:sldMk cId="40485076" sldId="256"/>
            <ac:picMk id="40" creationId="{3F9EA04B-5358-2272-2216-AA8A8D9A4DB9}"/>
          </ac:picMkLst>
        </pc:picChg>
        <pc:picChg chg="add mod">
          <ac:chgData name="Emeka Abakasanga" userId="e5bebebd-45af-49c8-a2a8-b050b0e36dac" providerId="ADAL" clId="{26504168-86BE-4A94-81B4-B7FDD8359688}" dt="2025-03-10T12:09:40.414" v="264" actId="1076"/>
          <ac:picMkLst>
            <pc:docMk/>
            <pc:sldMk cId="40485076" sldId="256"/>
            <ac:picMk id="42" creationId="{85A74EE2-CE8B-FFEB-73DA-FECCEAE08A33}"/>
          </ac:picMkLst>
        </pc:picChg>
        <pc:picChg chg="add mod">
          <ac:chgData name="Emeka Abakasanga" userId="e5bebebd-45af-49c8-a2a8-b050b0e36dac" providerId="ADAL" clId="{26504168-86BE-4A94-81B4-B7FDD8359688}" dt="2025-03-10T12:18:42.618" v="320" actId="1037"/>
          <ac:picMkLst>
            <pc:docMk/>
            <pc:sldMk cId="40485076" sldId="256"/>
            <ac:picMk id="44" creationId="{068FDE59-8B11-9B16-D307-97A0DF813D95}"/>
          </ac:picMkLst>
        </pc:picChg>
        <pc:picChg chg="add mod">
          <ac:chgData name="Emeka Abakasanga" userId="e5bebebd-45af-49c8-a2a8-b050b0e36dac" providerId="ADAL" clId="{26504168-86BE-4A94-81B4-B7FDD8359688}" dt="2025-03-10T12:16:46.815" v="282" actId="1076"/>
          <ac:picMkLst>
            <pc:docMk/>
            <pc:sldMk cId="40485076" sldId="256"/>
            <ac:picMk id="46" creationId="{3B8DEF1D-CEE9-CFC4-2E34-74160C8FCCA2}"/>
          </ac:picMkLst>
        </pc:picChg>
        <pc:picChg chg="mod">
          <ac:chgData name="Emeka Abakasanga" userId="e5bebebd-45af-49c8-a2a8-b050b0e36dac" providerId="ADAL" clId="{26504168-86BE-4A94-81B4-B7FDD8359688}" dt="2025-03-10T14:41:57.793" v="1887" actId="1076"/>
          <ac:picMkLst>
            <pc:docMk/>
            <pc:sldMk cId="40485076" sldId="256"/>
            <ac:picMk id="48" creationId="{864F5A3A-B873-048F-D892-C4610E9A10E4}"/>
          </ac:picMkLst>
        </pc:picChg>
        <pc:picChg chg="del">
          <ac:chgData name="Emeka Abakasanga" userId="e5bebebd-45af-49c8-a2a8-b050b0e36dac" providerId="ADAL" clId="{26504168-86BE-4A94-81B4-B7FDD8359688}" dt="2025-03-10T12:05:26.111" v="228" actId="478"/>
          <ac:picMkLst>
            <pc:docMk/>
            <pc:sldMk cId="40485076" sldId="256"/>
            <ac:picMk id="49" creationId="{4B5AFAC9-F5E8-86BA-E0FB-A9D49E5570DC}"/>
          </ac:picMkLst>
        </pc:picChg>
        <pc:picChg chg="mod">
          <ac:chgData name="Emeka Abakasanga" userId="e5bebebd-45af-49c8-a2a8-b050b0e36dac" providerId="ADAL" clId="{26504168-86BE-4A94-81B4-B7FDD8359688}" dt="2025-03-10T14:37:14.051" v="1871" actId="1076"/>
          <ac:picMkLst>
            <pc:docMk/>
            <pc:sldMk cId="40485076" sldId="256"/>
            <ac:picMk id="52" creationId="{BD912FB2-7E31-5988-F2F7-1BD8D0D93EBD}"/>
          </ac:picMkLst>
        </pc:picChg>
        <pc:picChg chg="del">
          <ac:chgData name="Emeka Abakasanga" userId="e5bebebd-45af-49c8-a2a8-b050b0e36dac" providerId="ADAL" clId="{26504168-86BE-4A94-81B4-B7FDD8359688}" dt="2025-03-10T12:58:39.145" v="937" actId="478"/>
          <ac:picMkLst>
            <pc:docMk/>
            <pc:sldMk cId="40485076" sldId="256"/>
            <ac:picMk id="54" creationId="{CCF70640-372B-8F05-6CED-6E8695D43145}"/>
          </ac:picMkLst>
        </pc:picChg>
        <pc:picChg chg="add mod">
          <ac:chgData name="Emeka Abakasanga" userId="e5bebebd-45af-49c8-a2a8-b050b0e36dac" providerId="ADAL" clId="{26504168-86BE-4A94-81B4-B7FDD8359688}" dt="2025-03-10T12:16:46.815" v="282" actId="1076"/>
          <ac:picMkLst>
            <pc:docMk/>
            <pc:sldMk cId="40485076" sldId="256"/>
            <ac:picMk id="63" creationId="{138DFECA-C528-73F8-1991-554344F0E8C7}"/>
          </ac:picMkLst>
        </pc:picChg>
        <pc:picChg chg="add mod">
          <ac:chgData name="Emeka Abakasanga" userId="e5bebebd-45af-49c8-a2a8-b050b0e36dac" providerId="ADAL" clId="{26504168-86BE-4A94-81B4-B7FDD8359688}" dt="2025-03-10T14:21:26.663" v="1495" actId="1035"/>
          <ac:picMkLst>
            <pc:docMk/>
            <pc:sldMk cId="40485076" sldId="256"/>
            <ac:picMk id="1038" creationId="{3DA8638A-F9EB-4C4F-F929-40EB1E12B0C5}"/>
          </ac:picMkLst>
        </pc:picChg>
        <pc:picChg chg="mod">
          <ac:chgData name="Emeka Abakasanga" userId="e5bebebd-45af-49c8-a2a8-b050b0e36dac" providerId="ADAL" clId="{26504168-86BE-4A94-81B4-B7FDD8359688}" dt="2025-03-10T14:49:56.287" v="1898" actId="14100"/>
          <ac:picMkLst>
            <pc:docMk/>
            <pc:sldMk cId="40485076" sldId="256"/>
            <ac:picMk id="1039" creationId="{EB0B636F-8A9D-E958-27AF-9F9C4AFA29C2}"/>
          </ac:picMkLst>
        </pc:picChg>
        <pc:picChg chg="mod">
          <ac:chgData name="Emeka Abakasanga" userId="e5bebebd-45af-49c8-a2a8-b050b0e36dac" providerId="ADAL" clId="{26504168-86BE-4A94-81B4-B7FDD8359688}" dt="2025-03-10T14:50:06.238" v="1900" actId="1076"/>
          <ac:picMkLst>
            <pc:docMk/>
            <pc:sldMk cId="40485076" sldId="256"/>
            <ac:picMk id="1041" creationId="{0F18BDFE-0896-CBEA-0290-1304CE47CFB2}"/>
          </ac:picMkLst>
        </pc:picChg>
        <pc:picChg chg="mod">
          <ac:chgData name="Emeka Abakasanga" userId="e5bebebd-45af-49c8-a2a8-b050b0e36dac" providerId="ADAL" clId="{26504168-86BE-4A94-81B4-B7FDD8359688}" dt="2025-03-10T14:50:12.272" v="1902" actId="1076"/>
          <ac:picMkLst>
            <pc:docMk/>
            <pc:sldMk cId="40485076" sldId="256"/>
            <ac:picMk id="1042" creationId="{5C53F139-B7CB-5D29-53A5-F5D4AB5AD8B6}"/>
          </ac:picMkLst>
        </pc:picChg>
        <pc:picChg chg="add mod">
          <ac:chgData name="Emeka Abakasanga" userId="e5bebebd-45af-49c8-a2a8-b050b0e36dac" providerId="ADAL" clId="{26504168-86BE-4A94-81B4-B7FDD8359688}" dt="2025-03-10T14:21:48.247" v="1510" actId="1036"/>
          <ac:picMkLst>
            <pc:docMk/>
            <pc:sldMk cId="40485076" sldId="256"/>
            <ac:picMk id="1043" creationId="{E2B04EB3-7400-42B5-9569-5B06312EBDCD}"/>
          </ac:picMkLst>
        </pc:picChg>
        <pc:cxnChg chg="add del mod">
          <ac:chgData name="Emeka Abakasanga" userId="e5bebebd-45af-49c8-a2a8-b050b0e36dac" providerId="ADAL" clId="{26504168-86BE-4A94-81B4-B7FDD8359688}" dt="2025-03-10T12:56:40.169" v="926" actId="478"/>
          <ac:cxnSpMkLst>
            <pc:docMk/>
            <pc:sldMk cId="40485076" sldId="256"/>
            <ac:cxnSpMk id="1057" creationId="{050C38ED-C748-A017-24DA-FF232EAC026C}"/>
          </ac:cxnSpMkLst>
        </pc:cxnChg>
        <pc:cxnChg chg="add mod">
          <ac:chgData name="Emeka Abakasanga" userId="e5bebebd-45af-49c8-a2a8-b050b0e36dac" providerId="ADAL" clId="{26504168-86BE-4A94-81B4-B7FDD8359688}" dt="2025-03-10T12:57:23.766" v="933" actId="208"/>
          <ac:cxnSpMkLst>
            <pc:docMk/>
            <pc:sldMk cId="40485076" sldId="256"/>
            <ac:cxnSpMk id="1062" creationId="{BB0502D8-8C86-F210-6D28-67E55245E7BA}"/>
          </ac:cxnSpMkLst>
        </pc:cxnChg>
        <pc:cxnChg chg="add mod">
          <ac:chgData name="Emeka Abakasanga" userId="e5bebebd-45af-49c8-a2a8-b050b0e36dac" providerId="ADAL" clId="{26504168-86BE-4A94-81B4-B7FDD8359688}" dt="2025-03-10T12:57:38.401" v="935" actId="1076"/>
          <ac:cxnSpMkLst>
            <pc:docMk/>
            <pc:sldMk cId="40485076" sldId="256"/>
            <ac:cxnSpMk id="1066" creationId="{33E62417-9140-E92D-9876-F635F2DEDBAA}"/>
          </ac:cxnSpMkLst>
        </pc:cxnChg>
        <pc:cxnChg chg="add mod">
          <ac:chgData name="Emeka Abakasanga" userId="e5bebebd-45af-49c8-a2a8-b050b0e36dac" providerId="ADAL" clId="{26504168-86BE-4A94-81B4-B7FDD8359688}" dt="2025-03-10T14:19:54.179" v="1465" actId="17032"/>
          <ac:cxnSpMkLst>
            <pc:docMk/>
            <pc:sldMk cId="40485076" sldId="256"/>
            <ac:cxnSpMk id="1072" creationId="{A7601C3A-3FEF-54E8-2F66-8F01286EC955}"/>
          </ac:cxnSpMkLst>
        </pc:cxnChg>
        <pc:cxnChg chg="add mod">
          <ac:chgData name="Emeka Abakasanga" userId="e5bebebd-45af-49c8-a2a8-b050b0e36dac" providerId="ADAL" clId="{26504168-86BE-4A94-81B4-B7FDD8359688}" dt="2025-03-10T14:21:17.269" v="1490" actId="1076"/>
          <ac:cxnSpMkLst>
            <pc:docMk/>
            <pc:sldMk cId="40485076" sldId="256"/>
            <ac:cxnSpMk id="1073" creationId="{C84CB031-582D-DE12-5F9D-47B62B9B7D30}"/>
          </ac:cxnSpMkLst>
        </pc:cxnChg>
      </pc:sldChg>
      <pc:sldChg chg="addSp delSp modSp add del mod">
        <pc:chgData name="Emeka Abakasanga" userId="e5bebebd-45af-49c8-a2a8-b050b0e36dac" providerId="ADAL" clId="{26504168-86BE-4A94-81B4-B7FDD8359688}" dt="2025-03-10T16:19:05.595" v="2286" actId="2696"/>
        <pc:sldMkLst>
          <pc:docMk/>
          <pc:sldMk cId="2563710801" sldId="257"/>
        </pc:sldMkLst>
        <pc:spChg chg="del">
          <ac:chgData name="Emeka Abakasanga" userId="e5bebebd-45af-49c8-a2a8-b050b0e36dac" providerId="ADAL" clId="{26504168-86BE-4A94-81B4-B7FDD8359688}" dt="2025-03-10T15:16:12.617" v="1996" actId="478"/>
          <ac:spMkLst>
            <pc:docMk/>
            <pc:sldMk cId="2563710801" sldId="257"/>
            <ac:spMk id="2" creationId="{36EB03E2-A07B-71F3-781B-D5BA5EEDD1F7}"/>
          </ac:spMkLst>
        </pc:spChg>
        <pc:spChg chg="mod">
          <ac:chgData name="Emeka Abakasanga" userId="e5bebebd-45af-49c8-a2a8-b050b0e36dac" providerId="ADAL" clId="{26504168-86BE-4A94-81B4-B7FDD8359688}" dt="2025-03-10T14:56:24.598" v="1908"/>
          <ac:spMkLst>
            <pc:docMk/>
            <pc:sldMk cId="2563710801" sldId="257"/>
            <ac:spMk id="3" creationId="{E5670601-060D-826C-2694-28C5B8E08CD1}"/>
          </ac:spMkLst>
        </pc:spChg>
        <pc:spChg chg="mod">
          <ac:chgData name="Emeka Abakasanga" userId="e5bebebd-45af-49c8-a2a8-b050b0e36dac" providerId="ADAL" clId="{26504168-86BE-4A94-81B4-B7FDD8359688}" dt="2025-03-10T15:04:04.621" v="1987" actId="20577"/>
          <ac:spMkLst>
            <pc:docMk/>
            <pc:sldMk cId="2563710801" sldId="257"/>
            <ac:spMk id="6" creationId="{B07BE6AA-CA3A-665D-C2C0-A7039FFE9B89}"/>
          </ac:spMkLst>
        </pc:spChg>
        <pc:spChg chg="mod">
          <ac:chgData name="Emeka Abakasanga" userId="e5bebebd-45af-49c8-a2a8-b050b0e36dac" providerId="ADAL" clId="{26504168-86BE-4A94-81B4-B7FDD8359688}" dt="2025-03-10T15:47:35.393" v="2099" actId="313"/>
          <ac:spMkLst>
            <pc:docMk/>
            <pc:sldMk cId="2563710801" sldId="257"/>
            <ac:spMk id="8" creationId="{B64AEC95-5C88-15B5-7A2D-21AEFF0C5249}"/>
          </ac:spMkLst>
        </pc:spChg>
        <pc:spChg chg="del mod">
          <ac:chgData name="Emeka Abakasanga" userId="e5bebebd-45af-49c8-a2a8-b050b0e36dac" providerId="ADAL" clId="{26504168-86BE-4A94-81B4-B7FDD8359688}" dt="2025-03-10T15:16:16.848" v="2000" actId="478"/>
          <ac:spMkLst>
            <pc:docMk/>
            <pc:sldMk cId="2563710801" sldId="257"/>
            <ac:spMk id="10" creationId="{6377C44F-479E-FD1D-CA8E-7C5F66E47F2F}"/>
          </ac:spMkLst>
        </pc:spChg>
        <pc:spChg chg="mod">
          <ac:chgData name="Emeka Abakasanga" userId="e5bebebd-45af-49c8-a2a8-b050b0e36dac" providerId="ADAL" clId="{26504168-86BE-4A94-81B4-B7FDD8359688}" dt="2025-03-10T16:06:00.258" v="2203" actId="1076"/>
          <ac:spMkLst>
            <pc:docMk/>
            <pc:sldMk cId="2563710801" sldId="257"/>
            <ac:spMk id="12" creationId="{1D94F99C-CEF0-9614-E39A-62DB46E9CF47}"/>
          </ac:spMkLst>
        </pc:spChg>
        <pc:spChg chg="add mod">
          <ac:chgData name="Emeka Abakasanga" userId="e5bebebd-45af-49c8-a2a8-b050b0e36dac" providerId="ADAL" clId="{26504168-86BE-4A94-81B4-B7FDD8359688}" dt="2025-03-10T16:07:20.811" v="2211" actId="1076"/>
          <ac:spMkLst>
            <pc:docMk/>
            <pc:sldMk cId="2563710801" sldId="257"/>
            <ac:spMk id="15" creationId="{2618EA5D-487C-FD2A-EDE7-28D2EAD2CD7A}"/>
          </ac:spMkLst>
        </pc:spChg>
        <pc:spChg chg="mod">
          <ac:chgData name="Emeka Abakasanga" userId="e5bebebd-45af-49c8-a2a8-b050b0e36dac" providerId="ADAL" clId="{26504168-86BE-4A94-81B4-B7FDD8359688}" dt="2025-03-10T15:03:58.902" v="1980" actId="1076"/>
          <ac:spMkLst>
            <pc:docMk/>
            <pc:sldMk cId="2563710801" sldId="257"/>
            <ac:spMk id="17" creationId="{66C43A3B-6680-A8CF-6328-CC0CF83D390F}"/>
          </ac:spMkLst>
        </pc:spChg>
        <pc:spChg chg="add del">
          <ac:chgData name="Emeka Abakasanga" userId="e5bebebd-45af-49c8-a2a8-b050b0e36dac" providerId="ADAL" clId="{26504168-86BE-4A94-81B4-B7FDD8359688}" dt="2025-03-10T15:34:17.014" v="2047" actId="22"/>
          <ac:spMkLst>
            <pc:docMk/>
            <pc:sldMk cId="2563710801" sldId="257"/>
            <ac:spMk id="22" creationId="{F1FDE66B-3150-8DA6-A89E-F69D5066B2AC}"/>
          </ac:spMkLst>
        </pc:spChg>
        <pc:spChg chg="del">
          <ac:chgData name="Emeka Abakasanga" userId="e5bebebd-45af-49c8-a2a8-b050b0e36dac" providerId="ADAL" clId="{26504168-86BE-4A94-81B4-B7FDD8359688}" dt="2025-03-10T15:16:19.985" v="2001" actId="478"/>
          <ac:spMkLst>
            <pc:docMk/>
            <pc:sldMk cId="2563710801" sldId="257"/>
            <ac:spMk id="23" creationId="{DE5E803E-1F46-F4E6-8D3B-9C9EBB1706C6}"/>
          </ac:spMkLst>
        </pc:spChg>
        <pc:spChg chg="mod">
          <ac:chgData name="Emeka Abakasanga" userId="e5bebebd-45af-49c8-a2a8-b050b0e36dac" providerId="ADAL" clId="{26504168-86BE-4A94-81B4-B7FDD8359688}" dt="2025-03-10T15:03:14.206" v="1971" actId="20577"/>
          <ac:spMkLst>
            <pc:docMk/>
            <pc:sldMk cId="2563710801" sldId="257"/>
            <ac:spMk id="25" creationId="{0CAFFD7D-118E-BAC3-6B22-31F8791918D8}"/>
          </ac:spMkLst>
        </pc:spChg>
        <pc:spChg chg="mod">
          <ac:chgData name="Emeka Abakasanga" userId="e5bebebd-45af-49c8-a2a8-b050b0e36dac" providerId="ADAL" clId="{26504168-86BE-4A94-81B4-B7FDD8359688}" dt="2025-03-10T15:03:48.222" v="1978" actId="1076"/>
          <ac:spMkLst>
            <pc:docMk/>
            <pc:sldMk cId="2563710801" sldId="257"/>
            <ac:spMk id="27" creationId="{9E72D84C-3235-29D0-D755-6F9FED8F2F08}"/>
          </ac:spMkLst>
        </pc:spChg>
        <pc:spChg chg="mod">
          <ac:chgData name="Emeka Abakasanga" userId="e5bebebd-45af-49c8-a2a8-b050b0e36dac" providerId="ADAL" clId="{26504168-86BE-4A94-81B4-B7FDD8359688}" dt="2025-03-10T16:06:06.817" v="2204" actId="1076"/>
          <ac:spMkLst>
            <pc:docMk/>
            <pc:sldMk cId="2563710801" sldId="257"/>
            <ac:spMk id="31" creationId="{B42101FD-6BAE-57AE-E7DE-E6728A7B2E3E}"/>
          </ac:spMkLst>
        </pc:spChg>
        <pc:spChg chg="del mod">
          <ac:chgData name="Emeka Abakasanga" userId="e5bebebd-45af-49c8-a2a8-b050b0e36dac" providerId="ADAL" clId="{26504168-86BE-4A94-81B4-B7FDD8359688}" dt="2025-03-10T15:16:21.362" v="2003" actId="478"/>
          <ac:spMkLst>
            <pc:docMk/>
            <pc:sldMk cId="2563710801" sldId="257"/>
            <ac:spMk id="32" creationId="{2D290FEC-D59F-49CB-E438-C4FACF6DCB07}"/>
          </ac:spMkLst>
        </pc:spChg>
        <pc:spChg chg="add mod">
          <ac:chgData name="Emeka Abakasanga" userId="e5bebebd-45af-49c8-a2a8-b050b0e36dac" providerId="ADAL" clId="{26504168-86BE-4A94-81B4-B7FDD8359688}" dt="2025-03-10T16:06:13.609" v="2205" actId="1076"/>
          <ac:spMkLst>
            <pc:docMk/>
            <pc:sldMk cId="2563710801" sldId="257"/>
            <ac:spMk id="33" creationId="{45110C64-476D-70F4-12F5-33EC57DA5F03}"/>
          </ac:spMkLst>
        </pc:spChg>
        <pc:spChg chg="add mod">
          <ac:chgData name="Emeka Abakasanga" userId="e5bebebd-45af-49c8-a2a8-b050b0e36dac" providerId="ADAL" clId="{26504168-86BE-4A94-81B4-B7FDD8359688}" dt="2025-03-10T16:07:17.866" v="2210" actId="1076"/>
          <ac:spMkLst>
            <pc:docMk/>
            <pc:sldMk cId="2563710801" sldId="257"/>
            <ac:spMk id="35" creationId="{11E3392D-E5DD-E4D9-4A9E-E46CE2500D76}"/>
          </ac:spMkLst>
        </pc:spChg>
        <pc:spChg chg="del mod">
          <ac:chgData name="Emeka Abakasanga" userId="e5bebebd-45af-49c8-a2a8-b050b0e36dac" providerId="ADAL" clId="{26504168-86BE-4A94-81B4-B7FDD8359688}" dt="2025-03-10T15:16:15.193" v="1999" actId="478"/>
          <ac:spMkLst>
            <pc:docMk/>
            <pc:sldMk cId="2563710801" sldId="257"/>
            <ac:spMk id="37" creationId="{7D0E23A6-493C-7EEA-62F5-B6167E444C52}"/>
          </ac:spMkLst>
        </pc:spChg>
        <pc:spChg chg="add mod">
          <ac:chgData name="Emeka Abakasanga" userId="e5bebebd-45af-49c8-a2a8-b050b0e36dac" providerId="ADAL" clId="{26504168-86BE-4A94-81B4-B7FDD8359688}" dt="2025-03-10T16:06:33.842" v="2206" actId="1076"/>
          <ac:spMkLst>
            <pc:docMk/>
            <pc:sldMk cId="2563710801" sldId="257"/>
            <ac:spMk id="39" creationId="{B8D2600D-E4AE-214D-2D17-0199EEB44540}"/>
          </ac:spMkLst>
        </pc:spChg>
        <pc:spChg chg="add mod">
          <ac:chgData name="Emeka Abakasanga" userId="e5bebebd-45af-49c8-a2a8-b050b0e36dac" providerId="ADAL" clId="{26504168-86BE-4A94-81B4-B7FDD8359688}" dt="2025-03-10T16:07:05.731" v="2207" actId="1076"/>
          <ac:spMkLst>
            <pc:docMk/>
            <pc:sldMk cId="2563710801" sldId="257"/>
            <ac:spMk id="41" creationId="{44755C74-D44E-A4A5-3ABA-18B9555725B0}"/>
          </ac:spMkLst>
        </pc:spChg>
        <pc:spChg chg="del">
          <ac:chgData name="Emeka Abakasanga" userId="e5bebebd-45af-49c8-a2a8-b050b0e36dac" providerId="ADAL" clId="{26504168-86BE-4A94-81B4-B7FDD8359688}" dt="2025-03-10T15:31:39.085" v="2028" actId="478"/>
          <ac:spMkLst>
            <pc:docMk/>
            <pc:sldMk cId="2563710801" sldId="257"/>
            <ac:spMk id="53" creationId="{557781AF-496A-08CE-DD47-E5DF5D3781F0}"/>
          </ac:spMkLst>
        </pc:spChg>
        <pc:spChg chg="mod">
          <ac:chgData name="Emeka Abakasanga" userId="e5bebebd-45af-49c8-a2a8-b050b0e36dac" providerId="ADAL" clId="{26504168-86BE-4A94-81B4-B7FDD8359688}" dt="2025-03-10T16:06:00.258" v="2203" actId="1076"/>
          <ac:spMkLst>
            <pc:docMk/>
            <pc:sldMk cId="2563710801" sldId="257"/>
            <ac:spMk id="55" creationId="{BE9560BB-8CB9-1870-6831-C58C841FF93A}"/>
          </ac:spMkLst>
        </pc:spChg>
        <pc:spChg chg="del">
          <ac:chgData name="Emeka Abakasanga" userId="e5bebebd-45af-49c8-a2a8-b050b0e36dac" providerId="ADAL" clId="{26504168-86BE-4A94-81B4-B7FDD8359688}" dt="2025-03-10T16:05:29.049" v="2196" actId="478"/>
          <ac:spMkLst>
            <pc:docMk/>
            <pc:sldMk cId="2563710801" sldId="257"/>
            <ac:spMk id="56" creationId="{DBC4726A-9899-8241-1D3D-7358D65CE448}"/>
          </ac:spMkLst>
        </pc:spChg>
        <pc:spChg chg="mod">
          <ac:chgData name="Emeka Abakasanga" userId="e5bebebd-45af-49c8-a2a8-b050b0e36dac" providerId="ADAL" clId="{26504168-86BE-4A94-81B4-B7FDD8359688}" dt="2025-03-10T16:07:11.418" v="2209" actId="1076"/>
          <ac:spMkLst>
            <pc:docMk/>
            <pc:sldMk cId="2563710801" sldId="257"/>
            <ac:spMk id="58" creationId="{53908380-3899-EECE-5C23-40020B4CE24D}"/>
          </ac:spMkLst>
        </pc:spChg>
        <pc:spChg chg="del mod">
          <ac:chgData name="Emeka Abakasanga" userId="e5bebebd-45af-49c8-a2a8-b050b0e36dac" providerId="ADAL" clId="{26504168-86BE-4A94-81B4-B7FDD8359688}" dt="2025-03-10T15:31:42.940" v="2030" actId="478"/>
          <ac:spMkLst>
            <pc:docMk/>
            <pc:sldMk cId="2563710801" sldId="257"/>
            <ac:spMk id="1025" creationId="{8AC6CE59-EFCE-60F2-1793-0B9D2E538747}"/>
          </ac:spMkLst>
        </pc:spChg>
        <pc:spChg chg="del">
          <ac:chgData name="Emeka Abakasanga" userId="e5bebebd-45af-49c8-a2a8-b050b0e36dac" providerId="ADAL" clId="{26504168-86BE-4A94-81B4-B7FDD8359688}" dt="2025-03-10T15:32:14.787" v="2037" actId="478"/>
          <ac:spMkLst>
            <pc:docMk/>
            <pc:sldMk cId="2563710801" sldId="257"/>
            <ac:spMk id="1026" creationId="{E5D665CA-ECB0-7551-A39D-75CD9C8EB0BB}"/>
          </ac:spMkLst>
        </pc:spChg>
        <pc:spChg chg="del">
          <ac:chgData name="Emeka Abakasanga" userId="e5bebebd-45af-49c8-a2a8-b050b0e36dac" providerId="ADAL" clId="{26504168-86BE-4A94-81B4-B7FDD8359688}" dt="2025-03-10T15:31:46.149" v="2033" actId="478"/>
          <ac:spMkLst>
            <pc:docMk/>
            <pc:sldMk cId="2563710801" sldId="257"/>
            <ac:spMk id="1028" creationId="{6A344037-24A4-7349-063E-5847FF2C670C}"/>
          </ac:spMkLst>
        </pc:spChg>
        <pc:spChg chg="del">
          <ac:chgData name="Emeka Abakasanga" userId="e5bebebd-45af-49c8-a2a8-b050b0e36dac" providerId="ADAL" clId="{26504168-86BE-4A94-81B4-B7FDD8359688}" dt="2025-03-10T15:31:50.984" v="2034" actId="478"/>
          <ac:spMkLst>
            <pc:docMk/>
            <pc:sldMk cId="2563710801" sldId="257"/>
            <ac:spMk id="1029" creationId="{24A0490C-086C-96F6-CE35-669A72419235}"/>
          </ac:spMkLst>
        </pc:spChg>
        <pc:spChg chg="del">
          <ac:chgData name="Emeka Abakasanga" userId="e5bebebd-45af-49c8-a2a8-b050b0e36dac" providerId="ADAL" clId="{26504168-86BE-4A94-81B4-B7FDD8359688}" dt="2025-03-10T15:31:50.984" v="2034" actId="478"/>
          <ac:spMkLst>
            <pc:docMk/>
            <pc:sldMk cId="2563710801" sldId="257"/>
            <ac:spMk id="1031" creationId="{2F3F62A2-217A-803D-9124-408CFB99B069}"/>
          </ac:spMkLst>
        </pc:spChg>
        <pc:spChg chg="del">
          <ac:chgData name="Emeka Abakasanga" userId="e5bebebd-45af-49c8-a2a8-b050b0e36dac" providerId="ADAL" clId="{26504168-86BE-4A94-81B4-B7FDD8359688}" dt="2025-03-10T15:32:18.333" v="2039" actId="478"/>
          <ac:spMkLst>
            <pc:docMk/>
            <pc:sldMk cId="2563710801" sldId="257"/>
            <ac:spMk id="1032" creationId="{6F97312B-2752-E2BE-0619-E79A067BEB5A}"/>
          </ac:spMkLst>
        </pc:spChg>
        <pc:spChg chg="del">
          <ac:chgData name="Emeka Abakasanga" userId="e5bebebd-45af-49c8-a2a8-b050b0e36dac" providerId="ADAL" clId="{26504168-86BE-4A94-81B4-B7FDD8359688}" dt="2025-03-10T15:31:46.149" v="2033" actId="478"/>
          <ac:spMkLst>
            <pc:docMk/>
            <pc:sldMk cId="2563710801" sldId="257"/>
            <ac:spMk id="1034" creationId="{657550EC-D201-0A96-F6A3-89A0D9AE800F}"/>
          </ac:spMkLst>
        </pc:spChg>
        <pc:spChg chg="del">
          <ac:chgData name="Emeka Abakasanga" userId="e5bebebd-45af-49c8-a2a8-b050b0e36dac" providerId="ADAL" clId="{26504168-86BE-4A94-81B4-B7FDD8359688}" dt="2025-03-10T15:31:50.984" v="2034" actId="478"/>
          <ac:spMkLst>
            <pc:docMk/>
            <pc:sldMk cId="2563710801" sldId="257"/>
            <ac:spMk id="1045" creationId="{3EBE30F8-A271-B212-829F-EF8CF9EB53CB}"/>
          </ac:spMkLst>
        </pc:spChg>
        <pc:spChg chg="del">
          <ac:chgData name="Emeka Abakasanga" userId="e5bebebd-45af-49c8-a2a8-b050b0e36dac" providerId="ADAL" clId="{26504168-86BE-4A94-81B4-B7FDD8359688}" dt="2025-03-10T15:31:46.149" v="2033" actId="478"/>
          <ac:spMkLst>
            <pc:docMk/>
            <pc:sldMk cId="2563710801" sldId="257"/>
            <ac:spMk id="1047" creationId="{B77E6415-1BA1-FE07-C7AC-88004B1796ED}"/>
          </ac:spMkLst>
        </pc:spChg>
        <pc:spChg chg="del">
          <ac:chgData name="Emeka Abakasanga" userId="e5bebebd-45af-49c8-a2a8-b050b0e36dac" providerId="ADAL" clId="{26504168-86BE-4A94-81B4-B7FDD8359688}" dt="2025-03-10T15:31:46.149" v="2033" actId="478"/>
          <ac:spMkLst>
            <pc:docMk/>
            <pc:sldMk cId="2563710801" sldId="257"/>
            <ac:spMk id="1049" creationId="{7E25D4B7-F17F-CDE5-520D-1E17D3F7093A}"/>
          </ac:spMkLst>
        </pc:spChg>
        <pc:spChg chg="del">
          <ac:chgData name="Emeka Abakasanga" userId="e5bebebd-45af-49c8-a2a8-b050b0e36dac" providerId="ADAL" clId="{26504168-86BE-4A94-81B4-B7FDD8359688}" dt="2025-03-10T15:31:50.984" v="2034" actId="478"/>
          <ac:spMkLst>
            <pc:docMk/>
            <pc:sldMk cId="2563710801" sldId="257"/>
            <ac:spMk id="1052" creationId="{BCC75521-DFAD-C329-84B8-62F154AA3F1F}"/>
          </ac:spMkLst>
        </pc:spChg>
        <pc:spChg chg="del">
          <ac:chgData name="Emeka Abakasanga" userId="e5bebebd-45af-49c8-a2a8-b050b0e36dac" providerId="ADAL" clId="{26504168-86BE-4A94-81B4-B7FDD8359688}" dt="2025-03-10T15:31:50.984" v="2034" actId="478"/>
          <ac:spMkLst>
            <pc:docMk/>
            <pc:sldMk cId="2563710801" sldId="257"/>
            <ac:spMk id="1053" creationId="{97091045-1A8B-0BD3-7F45-F6DCF9AAFD20}"/>
          </ac:spMkLst>
        </pc:spChg>
        <pc:spChg chg="del">
          <ac:chgData name="Emeka Abakasanga" userId="e5bebebd-45af-49c8-a2a8-b050b0e36dac" providerId="ADAL" clId="{26504168-86BE-4A94-81B4-B7FDD8359688}" dt="2025-03-10T15:31:46.149" v="2033" actId="478"/>
          <ac:spMkLst>
            <pc:docMk/>
            <pc:sldMk cId="2563710801" sldId="257"/>
            <ac:spMk id="1065" creationId="{38EDEE8A-6BA5-55BC-0FAE-8A47F2E368BC}"/>
          </ac:spMkLst>
        </pc:spChg>
        <pc:spChg chg="del">
          <ac:chgData name="Emeka Abakasanga" userId="e5bebebd-45af-49c8-a2a8-b050b0e36dac" providerId="ADAL" clId="{26504168-86BE-4A94-81B4-B7FDD8359688}" dt="2025-03-10T15:31:50.984" v="2034" actId="478"/>
          <ac:spMkLst>
            <pc:docMk/>
            <pc:sldMk cId="2563710801" sldId="257"/>
            <ac:spMk id="1069" creationId="{4A943AF7-78EF-83EA-95FD-E4C160CD9940}"/>
          </ac:spMkLst>
        </pc:spChg>
        <pc:spChg chg="del">
          <ac:chgData name="Emeka Abakasanga" userId="e5bebebd-45af-49c8-a2a8-b050b0e36dac" providerId="ADAL" clId="{26504168-86BE-4A94-81B4-B7FDD8359688}" dt="2025-03-10T15:31:50.984" v="2034" actId="478"/>
          <ac:spMkLst>
            <pc:docMk/>
            <pc:sldMk cId="2563710801" sldId="257"/>
            <ac:spMk id="1070" creationId="{FABE2646-E0A4-2F22-DE06-8691DC06D03D}"/>
          </ac:spMkLst>
        </pc:spChg>
        <pc:spChg chg="del">
          <ac:chgData name="Emeka Abakasanga" userId="e5bebebd-45af-49c8-a2a8-b050b0e36dac" providerId="ADAL" clId="{26504168-86BE-4A94-81B4-B7FDD8359688}" dt="2025-03-10T15:32:16.156" v="2038" actId="478"/>
          <ac:spMkLst>
            <pc:docMk/>
            <pc:sldMk cId="2563710801" sldId="257"/>
            <ac:spMk id="1074" creationId="{EE388D24-0BF5-3A6E-843D-584DE9381F3B}"/>
          </ac:spMkLst>
        </pc:spChg>
        <pc:grpChg chg="del">
          <ac:chgData name="Emeka Abakasanga" userId="e5bebebd-45af-49c8-a2a8-b050b0e36dac" providerId="ADAL" clId="{26504168-86BE-4A94-81B4-B7FDD8359688}" dt="2025-03-10T15:31:46.149" v="2033" actId="478"/>
          <ac:grpSpMkLst>
            <pc:docMk/>
            <pc:sldMk cId="2563710801" sldId="257"/>
            <ac:grpSpMk id="4" creationId="{2A947B8E-D13B-3541-EDC3-570FDC8FF43F}"/>
          </ac:grpSpMkLst>
        </pc:grpChg>
        <pc:graphicFrameChg chg="del">
          <ac:chgData name="Emeka Abakasanga" userId="e5bebebd-45af-49c8-a2a8-b050b0e36dac" providerId="ADAL" clId="{26504168-86BE-4A94-81B4-B7FDD8359688}" dt="2025-03-10T15:31:50.984" v="2034" actId="478"/>
          <ac:graphicFrameMkLst>
            <pc:docMk/>
            <pc:sldMk cId="2563710801" sldId="257"/>
            <ac:graphicFrameMk id="1067" creationId="{1752A7B1-B2BE-5219-85D4-D6246286A11B}"/>
          </ac:graphicFrameMkLst>
        </pc:graphicFrameChg>
        <pc:graphicFrameChg chg="del">
          <ac:chgData name="Emeka Abakasanga" userId="e5bebebd-45af-49c8-a2a8-b050b0e36dac" providerId="ADAL" clId="{26504168-86BE-4A94-81B4-B7FDD8359688}" dt="2025-03-10T15:31:50.984" v="2034" actId="478"/>
          <ac:graphicFrameMkLst>
            <pc:docMk/>
            <pc:sldMk cId="2563710801" sldId="257"/>
            <ac:graphicFrameMk id="1068" creationId="{64961D9A-38C5-A188-FF3C-A4A547284057}"/>
          </ac:graphicFrameMkLst>
        </pc:graphicFrameChg>
        <pc:picChg chg="add mod">
          <ac:chgData name="Emeka Abakasanga" userId="e5bebebd-45af-49c8-a2a8-b050b0e36dac" providerId="ADAL" clId="{26504168-86BE-4A94-81B4-B7FDD8359688}" dt="2025-03-10T16:07:17.866" v="2210" actId="1076"/>
          <ac:picMkLst>
            <pc:docMk/>
            <pc:sldMk cId="2563710801" sldId="257"/>
            <ac:picMk id="18" creationId="{61C7EFAB-640B-BF9F-FF28-898BAF88F829}"/>
          </ac:picMkLst>
        </pc:picChg>
        <pc:picChg chg="add mod">
          <ac:chgData name="Emeka Abakasanga" userId="e5bebebd-45af-49c8-a2a8-b050b0e36dac" providerId="ADAL" clId="{26504168-86BE-4A94-81B4-B7FDD8359688}" dt="2025-03-10T16:06:33.842" v="2206" actId="1076"/>
          <ac:picMkLst>
            <pc:docMk/>
            <pc:sldMk cId="2563710801" sldId="257"/>
            <ac:picMk id="20" creationId="{4E29604B-A32E-6388-E853-C63B828CFD8D}"/>
          </ac:picMkLst>
        </pc:picChg>
        <pc:picChg chg="add mod">
          <ac:chgData name="Emeka Abakasanga" userId="e5bebebd-45af-49c8-a2a8-b050b0e36dac" providerId="ADAL" clId="{26504168-86BE-4A94-81B4-B7FDD8359688}" dt="2025-03-10T16:07:07.738" v="2208" actId="1076"/>
          <ac:picMkLst>
            <pc:docMk/>
            <pc:sldMk cId="2563710801" sldId="257"/>
            <ac:picMk id="28" creationId="{5AD21835-4C92-C3FA-8857-498ECDB2E087}"/>
          </ac:picMkLst>
        </pc:picChg>
        <pc:picChg chg="del">
          <ac:chgData name="Emeka Abakasanga" userId="e5bebebd-45af-49c8-a2a8-b050b0e36dac" providerId="ADAL" clId="{26504168-86BE-4A94-81B4-B7FDD8359688}" dt="2025-03-10T15:16:11.147" v="1994" actId="478"/>
          <ac:picMkLst>
            <pc:docMk/>
            <pc:sldMk cId="2563710801" sldId="257"/>
            <ac:picMk id="36" creationId="{A172835C-7106-CA5A-454A-FF3B6667F6C2}"/>
          </ac:picMkLst>
        </pc:picChg>
        <pc:picChg chg="del">
          <ac:chgData name="Emeka Abakasanga" userId="e5bebebd-45af-49c8-a2a8-b050b0e36dac" providerId="ADAL" clId="{26504168-86BE-4A94-81B4-B7FDD8359688}" dt="2025-03-10T15:16:11.897" v="1995" actId="478"/>
          <ac:picMkLst>
            <pc:docMk/>
            <pc:sldMk cId="2563710801" sldId="257"/>
            <ac:picMk id="40" creationId="{44141665-B687-81F9-25A6-C49A53C22C61}"/>
          </ac:picMkLst>
        </pc:picChg>
        <pc:picChg chg="del">
          <ac:chgData name="Emeka Abakasanga" userId="e5bebebd-45af-49c8-a2a8-b050b0e36dac" providerId="ADAL" clId="{26504168-86BE-4A94-81B4-B7FDD8359688}" dt="2025-03-10T15:31:39.085" v="2028" actId="478"/>
          <ac:picMkLst>
            <pc:docMk/>
            <pc:sldMk cId="2563710801" sldId="257"/>
            <ac:picMk id="42" creationId="{0D21F3F6-A775-86D1-026C-27085488226C}"/>
          </ac:picMkLst>
        </pc:picChg>
        <pc:picChg chg="del">
          <ac:chgData name="Emeka Abakasanga" userId="e5bebebd-45af-49c8-a2a8-b050b0e36dac" providerId="ADAL" clId="{26504168-86BE-4A94-81B4-B7FDD8359688}" dt="2025-03-10T15:31:39.085" v="2028" actId="478"/>
          <ac:picMkLst>
            <pc:docMk/>
            <pc:sldMk cId="2563710801" sldId="257"/>
            <ac:picMk id="44" creationId="{312DE756-9B63-7ADF-CBB9-AA6FF29ED4B3}"/>
          </ac:picMkLst>
        </pc:picChg>
        <pc:picChg chg="del">
          <ac:chgData name="Emeka Abakasanga" userId="e5bebebd-45af-49c8-a2a8-b050b0e36dac" providerId="ADAL" clId="{26504168-86BE-4A94-81B4-B7FDD8359688}" dt="2025-03-10T15:31:39.085" v="2028" actId="478"/>
          <ac:picMkLst>
            <pc:docMk/>
            <pc:sldMk cId="2563710801" sldId="257"/>
            <ac:picMk id="46" creationId="{8A72BA6E-EDB9-B7D3-1B14-5869647B0A55}"/>
          </ac:picMkLst>
        </pc:picChg>
        <pc:picChg chg="del">
          <ac:chgData name="Emeka Abakasanga" userId="e5bebebd-45af-49c8-a2a8-b050b0e36dac" providerId="ADAL" clId="{26504168-86BE-4A94-81B4-B7FDD8359688}" dt="2025-03-10T16:05:30.449" v="2197" actId="478"/>
          <ac:picMkLst>
            <pc:docMk/>
            <pc:sldMk cId="2563710801" sldId="257"/>
            <ac:picMk id="48" creationId="{B033B6B7-FC12-C376-ED77-01A572900971}"/>
          </ac:picMkLst>
        </pc:picChg>
        <pc:picChg chg="mod">
          <ac:chgData name="Emeka Abakasanga" userId="e5bebebd-45af-49c8-a2a8-b050b0e36dac" providerId="ADAL" clId="{26504168-86BE-4A94-81B4-B7FDD8359688}" dt="2025-03-10T16:06:00.258" v="2203" actId="1076"/>
          <ac:picMkLst>
            <pc:docMk/>
            <pc:sldMk cId="2563710801" sldId="257"/>
            <ac:picMk id="50" creationId="{D1F983ED-7DFB-D723-01D9-7F7D718C5544}"/>
          </ac:picMkLst>
        </pc:picChg>
        <pc:picChg chg="mod">
          <ac:chgData name="Emeka Abakasanga" userId="e5bebebd-45af-49c8-a2a8-b050b0e36dac" providerId="ADAL" clId="{26504168-86BE-4A94-81B4-B7FDD8359688}" dt="2025-03-10T16:06:00.258" v="2203" actId="1076"/>
          <ac:picMkLst>
            <pc:docMk/>
            <pc:sldMk cId="2563710801" sldId="257"/>
            <ac:picMk id="52" creationId="{4285FFB2-2F2C-64E0-CD0E-D2E3B4697053}"/>
          </ac:picMkLst>
        </pc:picChg>
        <pc:picChg chg="del">
          <ac:chgData name="Emeka Abakasanga" userId="e5bebebd-45af-49c8-a2a8-b050b0e36dac" providerId="ADAL" clId="{26504168-86BE-4A94-81B4-B7FDD8359688}" dt="2025-03-10T15:31:39.085" v="2028" actId="478"/>
          <ac:picMkLst>
            <pc:docMk/>
            <pc:sldMk cId="2563710801" sldId="257"/>
            <ac:picMk id="63" creationId="{7D7D2A77-55D3-C57E-10C4-CE9EECD44576}"/>
          </ac:picMkLst>
        </pc:picChg>
        <pc:picChg chg="del">
          <ac:chgData name="Emeka Abakasanga" userId="e5bebebd-45af-49c8-a2a8-b050b0e36dac" providerId="ADAL" clId="{26504168-86BE-4A94-81B4-B7FDD8359688}" dt="2025-03-10T15:31:44.228" v="2032" actId="478"/>
          <ac:picMkLst>
            <pc:docMk/>
            <pc:sldMk cId="2563710801" sldId="257"/>
            <ac:picMk id="1038" creationId="{A9DDD509-66F1-F89E-7395-B351175C0B75}"/>
          </ac:picMkLst>
        </pc:picChg>
        <pc:picChg chg="mod">
          <ac:chgData name="Emeka Abakasanga" userId="e5bebebd-45af-49c8-a2a8-b050b0e36dac" providerId="ADAL" clId="{26504168-86BE-4A94-81B4-B7FDD8359688}" dt="2025-03-10T15:03:50.926" v="1979" actId="1076"/>
          <ac:picMkLst>
            <pc:docMk/>
            <pc:sldMk cId="2563710801" sldId="257"/>
            <ac:picMk id="1041" creationId="{13992612-6695-03F6-E8EB-0903961DA0E0}"/>
          </ac:picMkLst>
        </pc:picChg>
        <pc:picChg chg="mod">
          <ac:chgData name="Emeka Abakasanga" userId="e5bebebd-45af-49c8-a2a8-b050b0e36dac" providerId="ADAL" clId="{26504168-86BE-4A94-81B4-B7FDD8359688}" dt="2025-03-10T15:47:35.863" v="2100" actId="1076"/>
          <ac:picMkLst>
            <pc:docMk/>
            <pc:sldMk cId="2563710801" sldId="257"/>
            <ac:picMk id="1042" creationId="{F1B914A8-DC9E-6712-B302-08DFCE4C5BCC}"/>
          </ac:picMkLst>
        </pc:picChg>
        <pc:picChg chg="del">
          <ac:chgData name="Emeka Abakasanga" userId="e5bebebd-45af-49c8-a2a8-b050b0e36dac" providerId="ADAL" clId="{26504168-86BE-4A94-81B4-B7FDD8359688}" dt="2025-03-10T15:31:43.780" v="2031" actId="478"/>
          <ac:picMkLst>
            <pc:docMk/>
            <pc:sldMk cId="2563710801" sldId="257"/>
            <ac:picMk id="1043" creationId="{A03B7EC6-65CB-0C84-50A9-60A01F754866}"/>
          </ac:picMkLst>
        </pc:picChg>
        <pc:cxnChg chg="del mod">
          <ac:chgData name="Emeka Abakasanga" userId="e5bebebd-45af-49c8-a2a8-b050b0e36dac" providerId="ADAL" clId="{26504168-86BE-4A94-81B4-B7FDD8359688}" dt="2025-03-10T15:31:50.984" v="2034" actId="478"/>
          <ac:cxnSpMkLst>
            <pc:docMk/>
            <pc:sldMk cId="2563710801" sldId="257"/>
            <ac:cxnSpMk id="1062" creationId="{D5CFF9F3-97FD-BF15-44CE-557553F72400}"/>
          </ac:cxnSpMkLst>
        </pc:cxnChg>
        <pc:cxnChg chg="del mod">
          <ac:chgData name="Emeka Abakasanga" userId="e5bebebd-45af-49c8-a2a8-b050b0e36dac" providerId="ADAL" clId="{26504168-86BE-4A94-81B4-B7FDD8359688}" dt="2025-03-10T15:31:46.149" v="2033" actId="478"/>
          <ac:cxnSpMkLst>
            <pc:docMk/>
            <pc:sldMk cId="2563710801" sldId="257"/>
            <ac:cxnSpMk id="1066" creationId="{3F24CF61-D9CB-4E11-4623-D679731776A1}"/>
          </ac:cxnSpMkLst>
        </pc:cxnChg>
        <pc:cxnChg chg="del">
          <ac:chgData name="Emeka Abakasanga" userId="e5bebebd-45af-49c8-a2a8-b050b0e36dac" providerId="ADAL" clId="{26504168-86BE-4A94-81B4-B7FDD8359688}" dt="2025-03-10T15:31:52.957" v="2035" actId="478"/>
          <ac:cxnSpMkLst>
            <pc:docMk/>
            <pc:sldMk cId="2563710801" sldId="257"/>
            <ac:cxnSpMk id="1072" creationId="{8A71B861-E021-EFB9-CD48-AB47F6845455}"/>
          </ac:cxnSpMkLst>
        </pc:cxnChg>
        <pc:cxnChg chg="del">
          <ac:chgData name="Emeka Abakasanga" userId="e5bebebd-45af-49c8-a2a8-b050b0e36dac" providerId="ADAL" clId="{26504168-86BE-4A94-81B4-B7FDD8359688}" dt="2025-03-10T15:31:54.021" v="2036" actId="478"/>
          <ac:cxnSpMkLst>
            <pc:docMk/>
            <pc:sldMk cId="2563710801" sldId="257"/>
            <ac:cxnSpMk id="1073" creationId="{F8FB92DB-B89E-A7AC-E285-70D99EE5AB39}"/>
          </ac:cxnSpMkLst>
        </pc:cxnChg>
      </pc:sldChg>
      <pc:sldChg chg="addSp delSp modSp add mod">
        <pc:chgData name="Emeka Abakasanga" userId="e5bebebd-45af-49c8-a2a8-b050b0e36dac" providerId="ADAL" clId="{26504168-86BE-4A94-81B4-B7FDD8359688}" dt="2025-03-10T16:22:11.186" v="2311" actId="20577"/>
        <pc:sldMkLst>
          <pc:docMk/>
          <pc:sldMk cId="2995369989" sldId="258"/>
        </pc:sldMkLst>
        <pc:spChg chg="mod">
          <ac:chgData name="Emeka Abakasanga" userId="e5bebebd-45af-49c8-a2a8-b050b0e36dac" providerId="ADAL" clId="{26504168-86BE-4A94-81B4-B7FDD8359688}" dt="2025-03-10T16:09:17.419" v="2234" actId="14100"/>
          <ac:spMkLst>
            <pc:docMk/>
            <pc:sldMk cId="2995369989" sldId="258"/>
            <ac:spMk id="6" creationId="{ACDD5E95-6FE2-20AB-5B6B-8D2D102E6783}"/>
          </ac:spMkLst>
        </pc:spChg>
        <pc:spChg chg="mod">
          <ac:chgData name="Emeka Abakasanga" userId="e5bebebd-45af-49c8-a2a8-b050b0e36dac" providerId="ADAL" clId="{26504168-86BE-4A94-81B4-B7FDD8359688}" dt="2025-03-10T16:19:25.248" v="2287" actId="1076"/>
          <ac:spMkLst>
            <pc:docMk/>
            <pc:sldMk cId="2995369989" sldId="258"/>
            <ac:spMk id="8" creationId="{69D546EA-EC00-24F3-24F7-1C363FCF2363}"/>
          </ac:spMkLst>
        </pc:spChg>
        <pc:spChg chg="add del">
          <ac:chgData name="Emeka Abakasanga" userId="e5bebebd-45af-49c8-a2a8-b050b0e36dac" providerId="ADAL" clId="{26504168-86BE-4A94-81B4-B7FDD8359688}" dt="2025-03-10T16:02:27.462" v="2178" actId="22"/>
          <ac:spMkLst>
            <pc:docMk/>
            <pc:sldMk cId="2995369989" sldId="258"/>
            <ac:spMk id="10" creationId="{D357D702-F2B4-7068-C3AC-0C4DA1E345C9}"/>
          </ac:spMkLst>
        </pc:spChg>
        <pc:spChg chg="mod">
          <ac:chgData name="Emeka Abakasanga" userId="e5bebebd-45af-49c8-a2a8-b050b0e36dac" providerId="ADAL" clId="{26504168-86BE-4A94-81B4-B7FDD8359688}" dt="2025-03-10T16:08:02.675" v="2223" actId="1076"/>
          <ac:spMkLst>
            <pc:docMk/>
            <pc:sldMk cId="2995369989" sldId="258"/>
            <ac:spMk id="12" creationId="{5CE3C387-B865-714C-A33B-33498D3C51EE}"/>
          </ac:spMkLst>
        </pc:spChg>
        <pc:spChg chg="add mod">
          <ac:chgData name="Emeka Abakasanga" userId="e5bebebd-45af-49c8-a2a8-b050b0e36dac" providerId="ADAL" clId="{26504168-86BE-4A94-81B4-B7FDD8359688}" dt="2025-03-10T16:17:10.471" v="2273" actId="1076"/>
          <ac:spMkLst>
            <pc:docMk/>
            <pc:sldMk cId="2995369989" sldId="258"/>
            <ac:spMk id="13" creationId="{B5C29AB7-7C0D-0499-E8F7-71F7B9CC0FF9}"/>
          </ac:spMkLst>
        </pc:spChg>
        <pc:spChg chg="add mod">
          <ac:chgData name="Emeka Abakasanga" userId="e5bebebd-45af-49c8-a2a8-b050b0e36dac" providerId="ADAL" clId="{26504168-86BE-4A94-81B4-B7FDD8359688}" dt="2025-03-10T16:13:11.109" v="2255" actId="20577"/>
          <ac:spMkLst>
            <pc:docMk/>
            <pc:sldMk cId="2995369989" sldId="258"/>
            <ac:spMk id="14" creationId="{19C646DF-A40D-CEE6-AA54-EA15DFF0F727}"/>
          </ac:spMkLst>
        </pc:spChg>
        <pc:spChg chg="mod">
          <ac:chgData name="Emeka Abakasanga" userId="e5bebebd-45af-49c8-a2a8-b050b0e36dac" providerId="ADAL" clId="{26504168-86BE-4A94-81B4-B7FDD8359688}" dt="2025-03-10T16:20:50.689" v="2302" actId="14100"/>
          <ac:spMkLst>
            <pc:docMk/>
            <pc:sldMk cId="2995369989" sldId="258"/>
            <ac:spMk id="15" creationId="{33A4A11D-F3DE-91E2-C3D5-D18F080D4CB3}"/>
          </ac:spMkLst>
        </pc:spChg>
        <pc:spChg chg="mod">
          <ac:chgData name="Emeka Abakasanga" userId="e5bebebd-45af-49c8-a2a8-b050b0e36dac" providerId="ADAL" clId="{26504168-86BE-4A94-81B4-B7FDD8359688}" dt="2025-03-10T16:19:25.248" v="2287" actId="1076"/>
          <ac:spMkLst>
            <pc:docMk/>
            <pc:sldMk cId="2995369989" sldId="258"/>
            <ac:spMk id="17" creationId="{7496E4AA-9744-C484-D9C1-9394E24F3963}"/>
          </ac:spMkLst>
        </pc:spChg>
        <pc:spChg chg="add mod">
          <ac:chgData name="Emeka Abakasanga" userId="e5bebebd-45af-49c8-a2a8-b050b0e36dac" providerId="ADAL" clId="{26504168-86BE-4A94-81B4-B7FDD8359688}" dt="2025-03-10T16:17:18.519" v="2275" actId="1076"/>
          <ac:spMkLst>
            <pc:docMk/>
            <pc:sldMk cId="2995369989" sldId="258"/>
            <ac:spMk id="19" creationId="{6529DB6B-2270-7E05-91BA-29578341FD86}"/>
          </ac:spMkLst>
        </pc:spChg>
        <pc:spChg chg="mod">
          <ac:chgData name="Emeka Abakasanga" userId="e5bebebd-45af-49c8-a2a8-b050b0e36dac" providerId="ADAL" clId="{26504168-86BE-4A94-81B4-B7FDD8359688}" dt="2025-03-10T16:19:25.248" v="2287" actId="1076"/>
          <ac:spMkLst>
            <pc:docMk/>
            <pc:sldMk cId="2995369989" sldId="258"/>
            <ac:spMk id="25" creationId="{08ED6E09-1456-0A6B-B664-A05C5BAB2723}"/>
          </ac:spMkLst>
        </pc:spChg>
        <pc:spChg chg="mod">
          <ac:chgData name="Emeka Abakasanga" userId="e5bebebd-45af-49c8-a2a8-b050b0e36dac" providerId="ADAL" clId="{26504168-86BE-4A94-81B4-B7FDD8359688}" dt="2025-03-10T16:19:25.248" v="2287" actId="1076"/>
          <ac:spMkLst>
            <pc:docMk/>
            <pc:sldMk cId="2995369989" sldId="258"/>
            <ac:spMk id="27" creationId="{03A8490C-5A47-BDFB-6E53-3FE23958ACB3}"/>
          </ac:spMkLst>
        </pc:spChg>
        <pc:spChg chg="mod">
          <ac:chgData name="Emeka Abakasanga" userId="e5bebebd-45af-49c8-a2a8-b050b0e36dac" providerId="ADAL" clId="{26504168-86BE-4A94-81B4-B7FDD8359688}" dt="2025-03-10T16:19:25.248" v="2287" actId="1076"/>
          <ac:spMkLst>
            <pc:docMk/>
            <pc:sldMk cId="2995369989" sldId="258"/>
            <ac:spMk id="30" creationId="{12FDEA6C-AF25-431E-2BE0-228D0F0B9A1F}"/>
          </ac:spMkLst>
        </pc:spChg>
        <pc:spChg chg="mod">
          <ac:chgData name="Emeka Abakasanga" userId="e5bebebd-45af-49c8-a2a8-b050b0e36dac" providerId="ADAL" clId="{26504168-86BE-4A94-81B4-B7FDD8359688}" dt="2025-03-10T16:08:06.531" v="2224" actId="1076"/>
          <ac:spMkLst>
            <pc:docMk/>
            <pc:sldMk cId="2995369989" sldId="258"/>
            <ac:spMk id="31" creationId="{127883F9-A6E9-AD35-7F03-D43768DDA58B}"/>
          </ac:spMkLst>
        </pc:spChg>
        <pc:spChg chg="mod">
          <ac:chgData name="Emeka Abakasanga" userId="e5bebebd-45af-49c8-a2a8-b050b0e36dac" providerId="ADAL" clId="{26504168-86BE-4A94-81B4-B7FDD8359688}" dt="2025-03-10T16:20:38.184" v="2300" actId="1076"/>
          <ac:spMkLst>
            <pc:docMk/>
            <pc:sldMk cId="2995369989" sldId="258"/>
            <ac:spMk id="33" creationId="{7181B1D0-2EF3-EDD1-EF4B-80F686ABA242}"/>
          </ac:spMkLst>
        </pc:spChg>
        <pc:spChg chg="mod">
          <ac:chgData name="Emeka Abakasanga" userId="e5bebebd-45af-49c8-a2a8-b050b0e36dac" providerId="ADAL" clId="{26504168-86BE-4A94-81B4-B7FDD8359688}" dt="2025-03-10T16:08:51.643" v="2230" actId="1076"/>
          <ac:spMkLst>
            <pc:docMk/>
            <pc:sldMk cId="2995369989" sldId="258"/>
            <ac:spMk id="35" creationId="{672894A0-62A1-CE87-C8FC-A836C40193DB}"/>
          </ac:spMkLst>
        </pc:spChg>
        <pc:spChg chg="mod">
          <ac:chgData name="Emeka Abakasanga" userId="e5bebebd-45af-49c8-a2a8-b050b0e36dac" providerId="ADAL" clId="{26504168-86BE-4A94-81B4-B7FDD8359688}" dt="2025-03-10T16:19:25.248" v="2287" actId="1076"/>
          <ac:spMkLst>
            <pc:docMk/>
            <pc:sldMk cId="2995369989" sldId="258"/>
            <ac:spMk id="38" creationId="{6EF2ABA8-C479-4DF8-8E41-EF3710E74C4F}"/>
          </ac:spMkLst>
        </pc:spChg>
        <pc:spChg chg="mod">
          <ac:chgData name="Emeka Abakasanga" userId="e5bebebd-45af-49c8-a2a8-b050b0e36dac" providerId="ADAL" clId="{26504168-86BE-4A94-81B4-B7FDD8359688}" dt="2025-03-10T16:14:07.501" v="2265" actId="1076"/>
          <ac:spMkLst>
            <pc:docMk/>
            <pc:sldMk cId="2995369989" sldId="258"/>
            <ac:spMk id="39" creationId="{46AC5CC3-6456-AB79-54AA-D7E40C26EAE9}"/>
          </ac:spMkLst>
        </pc:spChg>
        <pc:spChg chg="del">
          <ac:chgData name="Emeka Abakasanga" userId="e5bebebd-45af-49c8-a2a8-b050b0e36dac" providerId="ADAL" clId="{26504168-86BE-4A94-81B4-B7FDD8359688}" dt="2025-03-10T15:59:58.365" v="2151" actId="478"/>
          <ac:spMkLst>
            <pc:docMk/>
            <pc:sldMk cId="2995369989" sldId="258"/>
            <ac:spMk id="41" creationId="{5FAA7727-40B4-8AF3-B56E-B8D0D7709697}"/>
          </ac:spMkLst>
        </pc:spChg>
        <pc:spChg chg="mod">
          <ac:chgData name="Emeka Abakasanga" userId="e5bebebd-45af-49c8-a2a8-b050b0e36dac" providerId="ADAL" clId="{26504168-86BE-4A94-81B4-B7FDD8359688}" dt="2025-03-10T16:08:02.675" v="2223" actId="1076"/>
          <ac:spMkLst>
            <pc:docMk/>
            <pc:sldMk cId="2995369989" sldId="258"/>
            <ac:spMk id="55" creationId="{87DC6730-2D88-AE11-DB51-3AE07424CFA8}"/>
          </ac:spMkLst>
        </pc:spChg>
        <pc:spChg chg="del">
          <ac:chgData name="Emeka Abakasanga" userId="e5bebebd-45af-49c8-a2a8-b050b0e36dac" providerId="ADAL" clId="{26504168-86BE-4A94-81B4-B7FDD8359688}" dt="2025-03-10T16:07:37.971" v="2212" actId="478"/>
          <ac:spMkLst>
            <pc:docMk/>
            <pc:sldMk cId="2995369989" sldId="258"/>
            <ac:spMk id="56" creationId="{EA581FBC-B74E-294D-9F5C-BEABFA6C25D9}"/>
          </ac:spMkLst>
        </pc:spChg>
        <pc:spChg chg="mod">
          <ac:chgData name="Emeka Abakasanga" userId="e5bebebd-45af-49c8-a2a8-b050b0e36dac" providerId="ADAL" clId="{26504168-86BE-4A94-81B4-B7FDD8359688}" dt="2025-03-10T16:22:11.186" v="2311" actId="20577"/>
          <ac:spMkLst>
            <pc:docMk/>
            <pc:sldMk cId="2995369989" sldId="258"/>
            <ac:spMk id="58" creationId="{261C7C00-BE44-A0AE-2502-0AFA0DA41E6B}"/>
          </ac:spMkLst>
        </pc:spChg>
        <pc:picChg chg="add mod">
          <ac:chgData name="Emeka Abakasanga" userId="e5bebebd-45af-49c8-a2a8-b050b0e36dac" providerId="ADAL" clId="{26504168-86BE-4A94-81B4-B7FDD8359688}" dt="2025-03-10T16:18:00.511" v="2282" actId="1076"/>
          <ac:picMkLst>
            <pc:docMk/>
            <pc:sldMk cId="2995369989" sldId="258"/>
            <ac:picMk id="4" creationId="{F906688A-963A-4823-EA5D-0D5F07EAA079}"/>
          </ac:picMkLst>
        </pc:picChg>
        <pc:picChg chg="add mod">
          <ac:chgData name="Emeka Abakasanga" userId="e5bebebd-45af-49c8-a2a8-b050b0e36dac" providerId="ADAL" clId="{26504168-86BE-4A94-81B4-B7FDD8359688}" dt="2025-03-10T16:18:14.807" v="2285" actId="1076"/>
          <ac:picMkLst>
            <pc:docMk/>
            <pc:sldMk cId="2995369989" sldId="258"/>
            <ac:picMk id="7" creationId="{9930AC18-B42C-3CC3-D164-290FE51837FD}"/>
          </ac:picMkLst>
        </pc:picChg>
        <pc:picChg chg="add mod">
          <ac:chgData name="Emeka Abakasanga" userId="e5bebebd-45af-49c8-a2a8-b050b0e36dac" providerId="ADAL" clId="{26504168-86BE-4A94-81B4-B7FDD8359688}" dt="2025-03-10T16:18:06.808" v="2284" actId="1076"/>
          <ac:picMkLst>
            <pc:docMk/>
            <pc:sldMk cId="2995369989" sldId="258"/>
            <ac:picMk id="16" creationId="{BAA06E6B-0948-1064-7ABA-E88982650631}"/>
          </ac:picMkLst>
        </pc:picChg>
        <pc:picChg chg="mod">
          <ac:chgData name="Emeka Abakasanga" userId="e5bebebd-45af-49c8-a2a8-b050b0e36dac" providerId="ADAL" clId="{26504168-86BE-4A94-81B4-B7FDD8359688}" dt="2025-03-10T16:09:33.771" v="2238" actId="14100"/>
          <ac:picMkLst>
            <pc:docMk/>
            <pc:sldMk cId="2995369989" sldId="258"/>
            <ac:picMk id="18" creationId="{6F29805A-B68B-66DF-8939-259C8DF16F8C}"/>
          </ac:picMkLst>
        </pc:picChg>
        <pc:picChg chg="mod">
          <ac:chgData name="Emeka Abakasanga" userId="e5bebebd-45af-49c8-a2a8-b050b0e36dac" providerId="ADAL" clId="{26504168-86BE-4A94-81B4-B7FDD8359688}" dt="2025-03-10T16:14:04.550" v="2264" actId="1076"/>
          <ac:picMkLst>
            <pc:docMk/>
            <pc:sldMk cId="2995369989" sldId="258"/>
            <ac:picMk id="20" creationId="{478DE5DB-5A29-51C5-AFE1-400B8F71C8E6}"/>
          </ac:picMkLst>
        </pc:picChg>
        <pc:picChg chg="del">
          <ac:chgData name="Emeka Abakasanga" userId="e5bebebd-45af-49c8-a2a8-b050b0e36dac" providerId="ADAL" clId="{26504168-86BE-4A94-81B4-B7FDD8359688}" dt="2025-03-10T15:59:56.094" v="2150" actId="478"/>
          <ac:picMkLst>
            <pc:docMk/>
            <pc:sldMk cId="2995369989" sldId="258"/>
            <ac:picMk id="28" creationId="{F2412FCC-1CAD-D9BB-97D8-B1FADE55AD4D}"/>
          </ac:picMkLst>
        </pc:picChg>
        <pc:picChg chg="del">
          <ac:chgData name="Emeka Abakasanga" userId="e5bebebd-45af-49c8-a2a8-b050b0e36dac" providerId="ADAL" clId="{26504168-86BE-4A94-81B4-B7FDD8359688}" dt="2025-03-10T16:07:38.667" v="2213" actId="478"/>
          <ac:picMkLst>
            <pc:docMk/>
            <pc:sldMk cId="2995369989" sldId="258"/>
            <ac:picMk id="48" creationId="{CEF8BA65-31F3-7B73-FF36-18DF106172FC}"/>
          </ac:picMkLst>
        </pc:picChg>
        <pc:picChg chg="mod">
          <ac:chgData name="Emeka Abakasanga" userId="e5bebebd-45af-49c8-a2a8-b050b0e36dac" providerId="ADAL" clId="{26504168-86BE-4A94-81B4-B7FDD8359688}" dt="2025-03-10T16:08:02.675" v="2223" actId="1076"/>
          <ac:picMkLst>
            <pc:docMk/>
            <pc:sldMk cId="2995369989" sldId="258"/>
            <ac:picMk id="50" creationId="{F1F5B866-8773-7C11-3BCE-8FAB99D52C50}"/>
          </ac:picMkLst>
        </pc:picChg>
        <pc:picChg chg="mod">
          <ac:chgData name="Emeka Abakasanga" userId="e5bebebd-45af-49c8-a2a8-b050b0e36dac" providerId="ADAL" clId="{26504168-86BE-4A94-81B4-B7FDD8359688}" dt="2025-03-10T16:08:02.675" v="2223" actId="1076"/>
          <ac:picMkLst>
            <pc:docMk/>
            <pc:sldMk cId="2995369989" sldId="258"/>
            <ac:picMk id="52" creationId="{11DD6881-278D-332A-0FA1-7987E3A82F27}"/>
          </ac:picMkLst>
        </pc:picChg>
        <pc:picChg chg="mod">
          <ac:chgData name="Emeka Abakasanga" userId="e5bebebd-45af-49c8-a2a8-b050b0e36dac" providerId="ADAL" clId="{26504168-86BE-4A94-81B4-B7FDD8359688}" dt="2025-03-10T16:19:25.248" v="2287" actId="1076"/>
          <ac:picMkLst>
            <pc:docMk/>
            <pc:sldMk cId="2995369989" sldId="258"/>
            <ac:picMk id="1039" creationId="{0C9BFAE1-0FBB-697B-8CAB-4CBE9D32F925}"/>
          </ac:picMkLst>
        </pc:picChg>
        <pc:picChg chg="mod">
          <ac:chgData name="Emeka Abakasanga" userId="e5bebebd-45af-49c8-a2a8-b050b0e36dac" providerId="ADAL" clId="{26504168-86BE-4A94-81B4-B7FDD8359688}" dt="2025-03-10T16:19:25.248" v="2287" actId="1076"/>
          <ac:picMkLst>
            <pc:docMk/>
            <pc:sldMk cId="2995369989" sldId="258"/>
            <ac:picMk id="1041" creationId="{CD93545C-88FD-0572-6F5C-D1C93D7B384A}"/>
          </ac:picMkLst>
        </pc:picChg>
        <pc:picChg chg="mod">
          <ac:chgData name="Emeka Abakasanga" userId="e5bebebd-45af-49c8-a2a8-b050b0e36dac" providerId="ADAL" clId="{26504168-86BE-4A94-81B4-B7FDD8359688}" dt="2025-03-10T16:19:25.248" v="2287" actId="1076"/>
          <ac:picMkLst>
            <pc:docMk/>
            <pc:sldMk cId="2995369989" sldId="258"/>
            <ac:picMk id="1042" creationId="{C1FFC71B-C0B7-87CC-37DB-7303AEE48177}"/>
          </ac:picMkLst>
        </pc:picChg>
      </pc:sldChg>
      <pc:sldMasterChg chg="modSldLayout">
        <pc:chgData name="Emeka Abakasanga" userId="e5bebebd-45af-49c8-a2a8-b050b0e36dac" providerId="ADAL" clId="{26504168-86BE-4A94-81B4-B7FDD8359688}" dt="2025-03-10T15:53:33.108" v="2138" actId="20577"/>
        <pc:sldMasterMkLst>
          <pc:docMk/>
          <pc:sldMasterMk cId="744064412" sldId="2147483648"/>
        </pc:sldMasterMkLst>
        <pc:sldLayoutChg chg="modSp mod">
          <pc:chgData name="Emeka Abakasanga" userId="e5bebebd-45af-49c8-a2a8-b050b0e36dac" providerId="ADAL" clId="{26504168-86BE-4A94-81B4-B7FDD8359688}" dt="2025-03-10T15:53:33.108" v="2138" actId="20577"/>
          <pc:sldLayoutMkLst>
            <pc:docMk/>
            <pc:sldMasterMk cId="744064412" sldId="2147483648"/>
            <pc:sldLayoutMk cId="1377081845" sldId="2147483649"/>
          </pc:sldLayoutMkLst>
          <pc:spChg chg="mod">
            <ac:chgData name="Emeka Abakasanga" userId="e5bebebd-45af-49c8-a2a8-b050b0e36dac" providerId="ADAL" clId="{26504168-86BE-4A94-81B4-B7FDD8359688}" dt="2025-03-10T15:53:33.108" v="2138" actId="20577"/>
            <ac:spMkLst>
              <pc:docMk/>
              <pc:sldMasterMk cId="744064412" sldId="2147483648"/>
              <pc:sldLayoutMk cId="1377081845" sldId="2147483649"/>
              <ac:spMk id="2" creationId="{11C78D3C-B4AF-65CD-66FE-8D897844EA23}"/>
            </ac:spMkLst>
          </pc:spChg>
          <pc:spChg chg="mod">
            <ac:chgData name="Emeka Abakasanga" userId="e5bebebd-45af-49c8-a2a8-b050b0e36dac" providerId="ADAL" clId="{26504168-86BE-4A94-81B4-B7FDD8359688}" dt="2025-03-10T15:00:16.572" v="1944" actId="20577"/>
            <ac:spMkLst>
              <pc:docMk/>
              <pc:sldMasterMk cId="744064412" sldId="2147483648"/>
              <pc:sldLayoutMk cId="1377081845" sldId="2147483649"/>
              <ac:spMk id="8" creationId="{00000000-0000-0000-0000-000000000000}"/>
            </ac:spMkLst>
          </pc:spChg>
          <pc:spChg chg="mod">
            <ac:chgData name="Emeka Abakasanga" userId="e5bebebd-45af-49c8-a2a8-b050b0e36dac" providerId="ADAL" clId="{26504168-86BE-4A94-81B4-B7FDD8359688}" dt="2025-03-10T15:00:06.501" v="1942" actId="20577"/>
            <ac:spMkLst>
              <pc:docMk/>
              <pc:sldMasterMk cId="744064412" sldId="2147483648"/>
              <pc:sldLayoutMk cId="1377081845" sldId="2147483649"/>
              <ac:spMk id="10" creationId="{00000000-0000-0000-0000-000000000000}"/>
            </ac:spMkLst>
          </pc:spChg>
        </pc:sldLayoutChg>
      </pc:sldMasterChg>
    </pc:docChg>
  </pc:docChgLst>
  <pc:docChgLst>
    <pc:chgData name="Rania Kousovista" userId="S::cork2@lunet.lboro.ac.uk::970fadf7-d139-49ca-b8b1-d598adfc4453" providerId="AD" clId="Web-{74A46863-2BAA-65A3-39AF-CA7D3F38CDC4}"/>
    <pc:docChg chg="modSld">
      <pc:chgData name="Rania Kousovista" userId="S::cork2@lunet.lboro.ac.uk::970fadf7-d139-49ca-b8b1-d598adfc4453" providerId="AD" clId="Web-{74A46863-2BAA-65A3-39AF-CA7D3F38CDC4}" dt="2023-04-20T13:00:04.541" v="5" actId="1076"/>
      <pc:docMkLst>
        <pc:docMk/>
      </pc:docMkLst>
      <pc:sldChg chg="addSp modSp">
        <pc:chgData name="Rania Kousovista" userId="S::cork2@lunet.lboro.ac.uk::970fadf7-d139-49ca-b8b1-d598adfc4453" providerId="AD" clId="Web-{74A46863-2BAA-65A3-39AF-CA7D3F38CDC4}" dt="2023-04-20T13:00:04.541" v="5" actId="1076"/>
        <pc:sldMkLst>
          <pc:docMk/>
          <pc:sldMk cId="40485076" sldId="256"/>
        </pc:sldMkLst>
      </pc:sldChg>
    </pc:docChg>
  </pc:docChgLst>
  <pc:docChgLst>
    <pc:chgData name="Emeka Abakasanga" userId="e5bebebd-45af-49c8-a2a8-b050b0e36dac" providerId="ADAL" clId="{59616DDC-0FC0-4D38-AF8E-54A2371E6B2A}"/>
    <pc:docChg chg="undo redo custSel delSld modSld sldOrd modMainMaster">
      <pc:chgData name="Emeka Abakasanga" userId="e5bebebd-45af-49c8-a2a8-b050b0e36dac" providerId="ADAL" clId="{59616DDC-0FC0-4D38-AF8E-54A2371E6B2A}" dt="2024-08-23T16:24:14.424" v="1951" actId="1035"/>
      <pc:docMkLst>
        <pc:docMk/>
      </pc:docMkLst>
      <pc:sldChg chg="del">
        <pc:chgData name="Emeka Abakasanga" userId="e5bebebd-45af-49c8-a2a8-b050b0e36dac" providerId="ADAL" clId="{59616DDC-0FC0-4D38-AF8E-54A2371E6B2A}" dt="2024-08-20T19:55:19.567" v="818" actId="2696"/>
        <pc:sldMkLst>
          <pc:docMk/>
          <pc:sldMk cId="4077788951" sldId="257"/>
        </pc:sldMkLst>
      </pc:sldChg>
      <pc:sldMasterChg chg="modSldLayout">
        <pc:chgData name="Emeka Abakasanga" userId="e5bebebd-45af-49c8-a2a8-b050b0e36dac" providerId="ADAL" clId="{59616DDC-0FC0-4D38-AF8E-54A2371E6B2A}" dt="2024-08-23T16:24:14.424" v="1951" actId="1035"/>
        <pc:sldMasterMkLst>
          <pc:docMk/>
          <pc:sldMasterMk cId="744064412" sldId="2147483648"/>
        </pc:sldMasterMkLst>
        <pc:sldLayoutChg chg="addSp modSp mod">
          <pc:chgData name="Emeka Abakasanga" userId="e5bebebd-45af-49c8-a2a8-b050b0e36dac" providerId="ADAL" clId="{59616DDC-0FC0-4D38-AF8E-54A2371E6B2A}" dt="2024-08-23T16:24:14.424" v="1951" actId="1035"/>
          <pc:sldLayoutMkLst>
            <pc:docMk/>
            <pc:sldMasterMk cId="744064412" sldId="2147483648"/>
            <pc:sldLayoutMk cId="1377081845" sldId="2147483649"/>
          </pc:sldLayoutMkLst>
        </pc:sldLayoutChg>
      </pc:sldMasterChg>
    </pc:docChg>
  </pc:docChgLst>
  <pc:docChgLst>
    <pc:chgData name="Georgina Cosma" userId="S::cogc@lunet.lboro.ac.uk::0a0bfe4a-e089-44eb-9fbc-e832a563fa80" providerId="AD" clId="Web-{341B52CE-58B2-5F31-1A30-CCEF6CB097FF}"/>
    <pc:docChg chg="modSld">
      <pc:chgData name="Georgina Cosma" userId="S::cogc@lunet.lboro.ac.uk::0a0bfe4a-e089-44eb-9fbc-e832a563fa80" providerId="AD" clId="Web-{341B52CE-58B2-5F31-1A30-CCEF6CB097FF}" dt="2023-04-20T13:05:03.707" v="135" actId="1076"/>
      <pc:docMkLst>
        <pc:docMk/>
      </pc:docMkLst>
      <pc:sldChg chg="addSp delSp modSp">
        <pc:chgData name="Georgina Cosma" userId="S::cogc@lunet.lboro.ac.uk::0a0bfe4a-e089-44eb-9fbc-e832a563fa80" providerId="AD" clId="Web-{341B52CE-58B2-5F31-1A30-CCEF6CB097FF}" dt="2023-04-20T13:05:03.707" v="135" actId="1076"/>
        <pc:sldMkLst>
          <pc:docMk/>
          <pc:sldMk cId="40485076" sldId="256"/>
        </pc:sldMkLst>
      </pc:sldChg>
    </pc:docChg>
  </pc:docChgLst>
  <pc:docChgLst>
    <pc:chgData name="Georgina Cosma" userId="S::cogc@lunet.lboro.ac.uk::0a0bfe4a-e089-44eb-9fbc-e832a563fa80" providerId="AD" clId="Web-{72C584C1-F66C-A1D8-C4F2-DD07A77271E7}"/>
    <pc:docChg chg="modSld">
      <pc:chgData name="Georgina Cosma" userId="S::cogc@lunet.lboro.ac.uk::0a0bfe4a-e089-44eb-9fbc-e832a563fa80" providerId="AD" clId="Web-{72C584C1-F66C-A1D8-C4F2-DD07A77271E7}" dt="2023-04-24T08:25:10.104" v="16" actId="1076"/>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F2B1B5A-A97C-D07F-CC9B-18CCF8F2708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E110F6C-E833-7B6B-E3DD-50A4F713640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9C4ABBF-C3AB-4E3E-9561-3CD24B0C5C1C}" type="datetimeFigureOut">
              <a:rPr lang="en-GB" smtClean="0"/>
              <a:t>11/03/2025</a:t>
            </a:fld>
            <a:endParaRPr lang="en-GB"/>
          </a:p>
        </p:txBody>
      </p:sp>
      <p:sp>
        <p:nvSpPr>
          <p:cNvPr id="4" name="Footer Placeholder 3">
            <a:extLst>
              <a:ext uri="{FF2B5EF4-FFF2-40B4-BE49-F238E27FC236}">
                <a16:creationId xmlns:a16="http://schemas.microsoft.com/office/drawing/2014/main" id="{2C701596-3C90-2735-546A-B74E2923A3D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40916BCB-DDD2-7F30-CB86-1C99B8CB2CC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D30936-1E96-485D-B4E6-D4BBF651E635}" type="slidenum">
              <a:rPr lang="en-GB" smtClean="0"/>
              <a:t>‹#›</a:t>
            </a:fld>
            <a:endParaRPr lang="en-GB"/>
          </a:p>
        </p:txBody>
      </p:sp>
    </p:spTree>
    <p:extLst>
      <p:ext uri="{BB962C8B-B14F-4D97-AF65-F5344CB8AC3E}">
        <p14:creationId xmlns:p14="http://schemas.microsoft.com/office/powerpoint/2010/main" val="1912912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9E6834-4CC3-344A-A5DF-728159364580}" type="datetimeFigureOut">
              <a:rPr lang="en-US" smtClean="0"/>
              <a:t>3/11/2025</a:t>
            </a:fld>
            <a:endParaRPr lang="en-US"/>
          </a:p>
        </p:txBody>
      </p:sp>
      <p:sp>
        <p:nvSpPr>
          <p:cNvPr id="4" name="Slide Image Placeholder 3"/>
          <p:cNvSpPr>
            <a:spLocks noGrp="1" noRot="1" noChangeAspect="1"/>
          </p:cNvSpPr>
          <p:nvPr>
            <p:ph type="sldImg" idx="2"/>
          </p:nvPr>
        </p:nvSpPr>
        <p:spPr>
          <a:xfrm>
            <a:off x="2197100" y="685800"/>
            <a:ext cx="24638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E4BFF1-F933-4D48-88F2-CA96C98E031C}" type="slidenum">
              <a:rPr lang="en-US" smtClean="0"/>
              <a:t>‹#›</a:t>
            </a:fld>
            <a:endParaRPr lang="en-US"/>
          </a:p>
        </p:txBody>
      </p:sp>
    </p:spTree>
    <p:extLst>
      <p:ext uri="{BB962C8B-B14F-4D97-AF65-F5344CB8AC3E}">
        <p14:creationId xmlns:p14="http://schemas.microsoft.com/office/powerpoint/2010/main" val="326519488"/>
      </p:ext>
    </p:extLst>
  </p:cSld>
  <p:clrMap bg1="lt1" tx1="dk1" bg2="lt2" tx2="dk2" accent1="accent1" accent2="accent2" accent3="accent3" accent4="accent4" accent5="accent5" accent6="accent6" hlink="hlink" folHlink="folHlink"/>
  <p:notesStyle>
    <a:lvl1pPr marL="0" algn="l" defTabSz="2040560" rtl="0" eaLnBrk="1" latinLnBrk="0" hangingPunct="1">
      <a:defRPr sz="5375" kern="1200">
        <a:solidFill>
          <a:schemeClr val="tx1"/>
        </a:solidFill>
        <a:latin typeface="+mn-lt"/>
        <a:ea typeface="+mn-ea"/>
        <a:cs typeface="+mn-cs"/>
      </a:defRPr>
    </a:lvl1pPr>
    <a:lvl2pPr marL="2040560" algn="l" defTabSz="2040560" rtl="0" eaLnBrk="1" latinLnBrk="0" hangingPunct="1">
      <a:defRPr sz="5375" kern="1200">
        <a:solidFill>
          <a:schemeClr val="tx1"/>
        </a:solidFill>
        <a:latin typeface="+mn-lt"/>
        <a:ea typeface="+mn-ea"/>
        <a:cs typeface="+mn-cs"/>
      </a:defRPr>
    </a:lvl2pPr>
    <a:lvl3pPr marL="4081118" algn="l" defTabSz="2040560" rtl="0" eaLnBrk="1" latinLnBrk="0" hangingPunct="1">
      <a:defRPr sz="5375" kern="1200">
        <a:solidFill>
          <a:schemeClr val="tx1"/>
        </a:solidFill>
        <a:latin typeface="+mn-lt"/>
        <a:ea typeface="+mn-ea"/>
        <a:cs typeface="+mn-cs"/>
      </a:defRPr>
    </a:lvl3pPr>
    <a:lvl4pPr marL="6121678" algn="l" defTabSz="2040560" rtl="0" eaLnBrk="1" latinLnBrk="0" hangingPunct="1">
      <a:defRPr sz="5375" kern="1200">
        <a:solidFill>
          <a:schemeClr val="tx1"/>
        </a:solidFill>
        <a:latin typeface="+mn-lt"/>
        <a:ea typeface="+mn-ea"/>
        <a:cs typeface="+mn-cs"/>
      </a:defRPr>
    </a:lvl4pPr>
    <a:lvl5pPr marL="8162237" algn="l" defTabSz="2040560" rtl="0" eaLnBrk="1" latinLnBrk="0" hangingPunct="1">
      <a:defRPr sz="5375" kern="1200">
        <a:solidFill>
          <a:schemeClr val="tx1"/>
        </a:solidFill>
        <a:latin typeface="+mn-lt"/>
        <a:ea typeface="+mn-ea"/>
        <a:cs typeface="+mn-cs"/>
      </a:defRPr>
    </a:lvl5pPr>
    <a:lvl6pPr marL="10202797" algn="l" defTabSz="2040560" rtl="0" eaLnBrk="1" latinLnBrk="0" hangingPunct="1">
      <a:defRPr sz="5375" kern="1200">
        <a:solidFill>
          <a:schemeClr val="tx1"/>
        </a:solidFill>
        <a:latin typeface="+mn-lt"/>
        <a:ea typeface="+mn-ea"/>
        <a:cs typeface="+mn-cs"/>
      </a:defRPr>
    </a:lvl6pPr>
    <a:lvl7pPr marL="12243355" algn="l" defTabSz="2040560" rtl="0" eaLnBrk="1" latinLnBrk="0" hangingPunct="1">
      <a:defRPr sz="5375" kern="1200">
        <a:solidFill>
          <a:schemeClr val="tx1"/>
        </a:solidFill>
        <a:latin typeface="+mn-lt"/>
        <a:ea typeface="+mn-ea"/>
        <a:cs typeface="+mn-cs"/>
      </a:defRPr>
    </a:lvl7pPr>
    <a:lvl8pPr marL="14283915" algn="l" defTabSz="2040560" rtl="0" eaLnBrk="1" latinLnBrk="0" hangingPunct="1">
      <a:defRPr sz="5375" kern="1200">
        <a:solidFill>
          <a:schemeClr val="tx1"/>
        </a:solidFill>
        <a:latin typeface="+mn-lt"/>
        <a:ea typeface="+mn-ea"/>
        <a:cs typeface="+mn-cs"/>
      </a:defRPr>
    </a:lvl8pPr>
    <a:lvl9pPr marL="16324474" algn="l" defTabSz="2040560" rtl="0" eaLnBrk="1" latinLnBrk="0" hangingPunct="1">
      <a:defRPr sz="5375"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Poster Layout">
    <p:spTree>
      <p:nvGrpSpPr>
        <p:cNvPr id="1" name=""/>
        <p:cNvGrpSpPr/>
        <p:nvPr/>
      </p:nvGrpSpPr>
      <p:grpSpPr>
        <a:xfrm>
          <a:off x="0" y="0"/>
          <a:ext cx="0" cy="0"/>
          <a:chOff x="0" y="0"/>
          <a:chExt cx="0" cy="0"/>
        </a:xfrm>
      </p:grpSpPr>
      <p:sp>
        <p:nvSpPr>
          <p:cNvPr id="8" name="Text Box 38"/>
          <p:cNvSpPr txBox="1">
            <a:spLocks noChangeArrowheads="1"/>
          </p:cNvSpPr>
          <p:nvPr userDrawn="1"/>
        </p:nvSpPr>
        <p:spPr bwMode="auto">
          <a:xfrm>
            <a:off x="3439058" y="4200100"/>
            <a:ext cx="18146322" cy="1000804"/>
          </a:xfrm>
          <a:prstGeom prst="rect">
            <a:avLst/>
          </a:prstGeom>
          <a:noFill/>
          <a:ln w="9525">
            <a:noFill/>
            <a:miter lim="800000"/>
            <a:headEnd/>
            <a:tailEnd/>
          </a:ln>
        </p:spPr>
        <p:txBody>
          <a:bodyPr wrap="square" lIns="88727" tIns="44363" rIns="88727" bIns="44363">
            <a:spAutoFit/>
          </a:bodyPr>
          <a:lstStyle/>
          <a:p>
            <a:pPr defTabSz="885794" eaLnBrk="0" hangingPunct="0">
              <a:lnSpc>
                <a:spcPct val="110000"/>
              </a:lnSpc>
              <a:defRPr/>
            </a:pPr>
            <a:r>
              <a:rPr lang="en-GB" sz="2800" i="0" dirty="0">
                <a:solidFill>
                  <a:schemeClr val="bg1"/>
                </a:solidFill>
                <a:latin typeface="+mj-lt"/>
              </a:rPr>
              <a:t>Dr Rania Kousovista</a:t>
            </a:r>
            <a:r>
              <a:rPr lang="en-GB" sz="2800" i="0" baseline="30000" dirty="0">
                <a:solidFill>
                  <a:schemeClr val="bg1"/>
                </a:solidFill>
                <a:latin typeface="+mj-lt"/>
              </a:rPr>
              <a:t>1</a:t>
            </a:r>
            <a:r>
              <a:rPr lang="en-GB" sz="2800" i="0" dirty="0">
                <a:solidFill>
                  <a:schemeClr val="bg1"/>
                </a:solidFill>
                <a:latin typeface="+mj-lt"/>
              </a:rPr>
              <a:t>, Prof Georgina Cosma</a:t>
            </a:r>
            <a:r>
              <a:rPr lang="en-GB" sz="2800" i="0" baseline="30000" dirty="0">
                <a:solidFill>
                  <a:schemeClr val="bg1"/>
                </a:solidFill>
                <a:latin typeface="+mj-lt"/>
              </a:rPr>
              <a:t>1</a:t>
            </a:r>
            <a:r>
              <a:rPr lang="en-GB" sz="2800" i="0" dirty="0">
                <a:solidFill>
                  <a:schemeClr val="bg1"/>
                </a:solidFill>
                <a:latin typeface="+mj-lt"/>
              </a:rPr>
              <a:t>, Dr Emeka Abakasanga</a:t>
            </a:r>
            <a:r>
              <a:rPr lang="en-GB" sz="2800" i="0" baseline="30000" dirty="0">
                <a:solidFill>
                  <a:schemeClr val="bg1"/>
                </a:solidFill>
                <a:latin typeface="+mj-lt"/>
              </a:rPr>
              <a:t>1</a:t>
            </a:r>
            <a:r>
              <a:rPr lang="en-GB" sz="2800" i="0" dirty="0">
                <a:solidFill>
                  <a:schemeClr val="bg1"/>
                </a:solidFill>
                <a:latin typeface="+mj-lt"/>
              </a:rPr>
              <a:t>,</a:t>
            </a:r>
            <a:r>
              <a:rPr lang="en-GB" sz="2800" i="0" baseline="30000" dirty="0">
                <a:solidFill>
                  <a:schemeClr val="bg1"/>
                </a:solidFill>
                <a:latin typeface="+mj-lt"/>
              </a:rPr>
              <a:t> </a:t>
            </a:r>
            <a:r>
              <a:rPr lang="en-GB" sz="2800" i="0" dirty="0">
                <a:solidFill>
                  <a:schemeClr val="bg1"/>
                </a:solidFill>
                <a:latin typeface="+mj-lt"/>
              </a:rPr>
              <a:t>Ashley Akbari</a:t>
            </a:r>
            <a:r>
              <a:rPr lang="en-GB" sz="2800" i="0" baseline="30000" dirty="0">
                <a:solidFill>
                  <a:schemeClr val="bg1"/>
                </a:solidFill>
                <a:latin typeface="+mj-lt"/>
              </a:rPr>
              <a:t>2</a:t>
            </a:r>
            <a:r>
              <a:rPr lang="en-GB" sz="2800" i="0" dirty="0">
                <a:solidFill>
                  <a:schemeClr val="bg1"/>
                </a:solidFill>
                <a:latin typeface="+mj-lt"/>
              </a:rPr>
              <a:t>, Francesco Zaccardi</a:t>
            </a:r>
            <a:r>
              <a:rPr lang="en-GB" sz="2800" i="0" baseline="30000" dirty="0">
                <a:solidFill>
                  <a:schemeClr val="bg1"/>
                </a:solidFill>
                <a:latin typeface="+mj-lt"/>
              </a:rPr>
              <a:t>3</a:t>
            </a:r>
            <a:r>
              <a:rPr lang="en-GB" sz="2800" i="0" dirty="0">
                <a:solidFill>
                  <a:schemeClr val="bg1"/>
                </a:solidFill>
                <a:latin typeface="+mj-lt"/>
              </a:rPr>
              <a:t>,  Prof </a:t>
            </a:r>
            <a:r>
              <a:rPr lang="en-GB" sz="2800" i="0" dirty="0" err="1">
                <a:solidFill>
                  <a:schemeClr val="bg1"/>
                </a:solidFill>
                <a:latin typeface="+mj-lt"/>
              </a:rPr>
              <a:t>Gyuchan</a:t>
            </a:r>
            <a:r>
              <a:rPr lang="en-GB" sz="2800" i="0" dirty="0">
                <a:solidFill>
                  <a:schemeClr val="bg1"/>
                </a:solidFill>
                <a:latin typeface="+mj-lt"/>
              </a:rPr>
              <a:t> Thomas Jun</a:t>
            </a:r>
            <a:r>
              <a:rPr lang="en-GB" sz="2800" i="0" baseline="30000" dirty="0">
                <a:solidFill>
                  <a:schemeClr val="bg1"/>
                </a:solidFill>
                <a:latin typeface="+mj-lt"/>
              </a:rPr>
              <a:t>4</a:t>
            </a:r>
            <a:r>
              <a:rPr lang="en-GB" sz="2800" i="0" dirty="0">
                <a:solidFill>
                  <a:schemeClr val="bg1"/>
                </a:solidFill>
                <a:latin typeface="+mj-lt"/>
              </a:rPr>
              <a:t>, Dr Reza Kiani</a:t>
            </a:r>
            <a:r>
              <a:rPr lang="en-GB" sz="2800" i="0" baseline="30000" dirty="0">
                <a:solidFill>
                  <a:schemeClr val="bg1"/>
                </a:solidFill>
                <a:latin typeface="+mj-lt"/>
              </a:rPr>
              <a:t>5,6</a:t>
            </a:r>
            <a:r>
              <a:rPr lang="en-GB" sz="2800" i="0" dirty="0">
                <a:solidFill>
                  <a:schemeClr val="bg1"/>
                </a:solidFill>
                <a:latin typeface="+mj-lt"/>
              </a:rPr>
              <a:t>, Prof Satheesh Gangadharan</a:t>
            </a:r>
            <a:r>
              <a:rPr lang="en-GB" sz="2800" i="0" baseline="30000" dirty="0">
                <a:solidFill>
                  <a:schemeClr val="bg1"/>
                </a:solidFill>
                <a:latin typeface="+mj-lt"/>
              </a:rPr>
              <a:t>5</a:t>
            </a:r>
          </a:p>
        </p:txBody>
      </p:sp>
      <p:sp>
        <p:nvSpPr>
          <p:cNvPr id="12" name="Title 11"/>
          <p:cNvSpPr>
            <a:spLocks noGrp="1"/>
          </p:cNvSpPr>
          <p:nvPr>
            <p:ph type="title"/>
          </p:nvPr>
        </p:nvSpPr>
        <p:spPr>
          <a:xfrm>
            <a:off x="1388587" y="1340455"/>
            <a:ext cx="17744887" cy="2952211"/>
          </a:xfrm>
          <a:prstGeom prst="rect">
            <a:avLst/>
          </a:prstGeom>
        </p:spPr>
        <p:txBody>
          <a:bodyPr anchor="ctr"/>
          <a:lstStyle>
            <a:lvl1pPr>
              <a:defRPr b="1"/>
            </a:lvl1pPr>
          </a:lstStyle>
          <a:p>
            <a:r>
              <a:rPr lang="en-GB"/>
              <a:t>Click to edit Master title style</a:t>
            </a:r>
            <a:endParaRPr lang="en-US"/>
          </a:p>
        </p:txBody>
      </p:sp>
      <p:sp>
        <p:nvSpPr>
          <p:cNvPr id="13" name="Subtitle 2"/>
          <p:cNvSpPr txBox="1">
            <a:spLocks/>
          </p:cNvSpPr>
          <p:nvPr userDrawn="1"/>
        </p:nvSpPr>
        <p:spPr>
          <a:xfrm>
            <a:off x="1" y="38602631"/>
            <a:ext cx="7893309" cy="2940657"/>
          </a:xfrm>
          <a:prstGeom prst="rect">
            <a:avLst/>
          </a:prstGeom>
          <a:solidFill>
            <a:schemeClr val="accent2"/>
          </a:solidFill>
        </p:spPr>
        <p:txBody>
          <a:bodyPr vert="horz" lIns="405260" tIns="202630" rIns="405260" bIns="202630" numCol="2" rtlCol="0" anchor="t">
            <a:normAutofit/>
          </a:bodyPr>
          <a:lstStyle>
            <a:lvl1pPr marL="0" indent="0" algn="r" defTabSz="2088170" rtl="0" eaLnBrk="1" latinLnBrk="0" hangingPunct="1">
              <a:spcBef>
                <a:spcPct val="20000"/>
              </a:spcBef>
              <a:buFont typeface="Arial"/>
              <a:buNone/>
              <a:defRPr sz="3200" kern="1200" baseline="0">
                <a:solidFill>
                  <a:schemeClr val="bg1"/>
                </a:solidFill>
                <a:latin typeface="+mn-lt"/>
                <a:ea typeface="+mn-ea"/>
                <a:cs typeface="+mn-cs"/>
              </a:defRPr>
            </a:lvl1pPr>
            <a:lvl2pPr marL="2088170"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2pPr>
            <a:lvl3pPr marL="4176339"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3pPr>
            <a:lvl4pPr marL="6264509"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4pPr>
            <a:lvl5pPr marL="8352678"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5pPr>
            <a:lvl6pPr marL="10440848"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6pPr>
            <a:lvl7pPr marL="12529017"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7pPr>
            <a:lvl8pPr marL="14617187"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8pPr>
            <a:lvl9pPr marL="16705356"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9pPr>
          </a:lstStyle>
          <a:p>
            <a:pPr algn="l"/>
            <a:r>
              <a:rPr lang="en-GB" sz="2135" b="1" kern="1200" baseline="0">
                <a:solidFill>
                  <a:schemeClr val="bg1"/>
                </a:solidFill>
                <a:latin typeface="+mj-lt"/>
                <a:ea typeface="+mn-ea"/>
                <a:cs typeface="+mn-cs"/>
              </a:rPr>
              <a:t>REFERENCES</a:t>
            </a:r>
          </a:p>
          <a:p>
            <a:pPr algn="l"/>
            <a:endParaRPr lang="en-GB" sz="2135" b="0" i="1" kern="1200" baseline="0">
              <a:solidFill>
                <a:schemeClr val="bg1"/>
              </a:solidFill>
              <a:latin typeface="+mj-lt"/>
              <a:ea typeface="+mn-ea"/>
              <a:cs typeface="+mn-cs"/>
            </a:endParaRPr>
          </a:p>
        </p:txBody>
      </p:sp>
      <p:sp>
        <p:nvSpPr>
          <p:cNvPr id="14" name="Subtitle 2"/>
          <p:cNvSpPr txBox="1">
            <a:spLocks/>
          </p:cNvSpPr>
          <p:nvPr userDrawn="1"/>
        </p:nvSpPr>
        <p:spPr>
          <a:xfrm>
            <a:off x="8111347" y="38602631"/>
            <a:ext cx="10214753" cy="2940657"/>
          </a:xfrm>
          <a:prstGeom prst="rect">
            <a:avLst/>
          </a:prstGeom>
          <a:solidFill>
            <a:schemeClr val="accent2"/>
          </a:solidFill>
        </p:spPr>
        <p:txBody>
          <a:bodyPr vert="horz" lIns="405260" tIns="202630" rIns="405260" bIns="202630" numCol="1" rtlCol="0" anchor="t">
            <a:normAutofit/>
          </a:bodyPr>
          <a:lstStyle>
            <a:lvl1pPr marL="0" indent="0" algn="r" defTabSz="2088170" rtl="0" eaLnBrk="1" latinLnBrk="0" hangingPunct="1">
              <a:spcBef>
                <a:spcPct val="20000"/>
              </a:spcBef>
              <a:buFont typeface="Arial"/>
              <a:buNone/>
              <a:defRPr sz="3200" kern="1200" baseline="0">
                <a:solidFill>
                  <a:schemeClr val="bg1"/>
                </a:solidFill>
                <a:latin typeface="+mn-lt"/>
                <a:ea typeface="+mn-ea"/>
                <a:cs typeface="+mn-cs"/>
              </a:defRPr>
            </a:lvl1pPr>
            <a:lvl2pPr marL="2088170"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2pPr>
            <a:lvl3pPr marL="4176339"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3pPr>
            <a:lvl4pPr marL="6264509"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4pPr>
            <a:lvl5pPr marL="8352678"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5pPr>
            <a:lvl6pPr marL="10440848"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6pPr>
            <a:lvl7pPr marL="12529017"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7pPr>
            <a:lvl8pPr marL="14617187"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8pPr>
            <a:lvl9pPr marL="16705356"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9pPr>
          </a:lstStyle>
          <a:p>
            <a:pPr marL="0" marR="0" indent="0" algn="l" defTabSz="2026360" rtl="0" eaLnBrk="1" fontAlgn="auto" latinLnBrk="0" hangingPunct="1">
              <a:lnSpc>
                <a:spcPct val="100000"/>
              </a:lnSpc>
              <a:spcBef>
                <a:spcPct val="20000"/>
              </a:spcBef>
              <a:spcAft>
                <a:spcPts val="0"/>
              </a:spcAft>
              <a:buClrTx/>
              <a:buSzTx/>
              <a:buFont typeface="Arial"/>
              <a:buNone/>
              <a:tabLst/>
              <a:defRPr/>
            </a:pPr>
            <a:r>
              <a:rPr lang="en-GB" sz="2135" b="1">
                <a:latin typeface="+mj-lt"/>
              </a:rPr>
              <a:t>ACKNOWLEDGEMENTS </a:t>
            </a:r>
            <a:br>
              <a:rPr lang="en-GB" sz="2135" b="1">
                <a:latin typeface="+mj-lt"/>
              </a:rPr>
            </a:br>
            <a:endParaRPr lang="en-GB" sz="2135" b="0" i="1">
              <a:latin typeface="+mj-lt"/>
            </a:endParaRPr>
          </a:p>
        </p:txBody>
      </p:sp>
      <p:sp>
        <p:nvSpPr>
          <p:cNvPr id="10" name="Subtitle 2"/>
          <p:cNvSpPr txBox="1">
            <a:spLocks/>
          </p:cNvSpPr>
          <p:nvPr userDrawn="1"/>
        </p:nvSpPr>
        <p:spPr>
          <a:xfrm>
            <a:off x="18544137" y="38572502"/>
            <a:ext cx="11335789" cy="2970787"/>
          </a:xfrm>
          <a:prstGeom prst="rect">
            <a:avLst/>
          </a:prstGeom>
          <a:solidFill>
            <a:schemeClr val="accent2"/>
          </a:solidFill>
        </p:spPr>
        <p:txBody>
          <a:bodyPr vert="horz" lIns="405260" tIns="202630" rIns="405260" bIns="202630" numCol="1" rtlCol="0" anchor="t">
            <a:normAutofit fontScale="85000" lnSpcReduction="10000"/>
          </a:bodyPr>
          <a:lstStyle>
            <a:lvl1pPr marL="0" indent="0" algn="r" defTabSz="2088170" rtl="0" eaLnBrk="1" latinLnBrk="0" hangingPunct="1">
              <a:spcBef>
                <a:spcPct val="20000"/>
              </a:spcBef>
              <a:buFont typeface="Arial"/>
              <a:buNone/>
              <a:defRPr sz="3200" kern="1200" baseline="0">
                <a:solidFill>
                  <a:schemeClr val="bg1"/>
                </a:solidFill>
                <a:latin typeface="+mn-lt"/>
                <a:ea typeface="+mn-ea"/>
                <a:cs typeface="+mn-cs"/>
              </a:defRPr>
            </a:lvl1pPr>
            <a:lvl2pPr marL="2088170"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2pPr>
            <a:lvl3pPr marL="4176339"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3pPr>
            <a:lvl4pPr marL="6264509"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4pPr>
            <a:lvl5pPr marL="8352678" indent="0" algn="ctr" defTabSz="2088170" rtl="0" eaLnBrk="1" latinLnBrk="0" hangingPunct="1">
              <a:spcBef>
                <a:spcPct val="20000"/>
              </a:spcBef>
              <a:buFont typeface="Arial"/>
              <a:buNone/>
              <a:defRPr sz="6600" kern="1200">
                <a:solidFill>
                  <a:schemeClr val="tx1">
                    <a:tint val="75000"/>
                  </a:schemeClr>
                </a:solidFill>
                <a:latin typeface="+mn-lt"/>
                <a:ea typeface="+mn-ea"/>
                <a:cs typeface="+mn-cs"/>
              </a:defRPr>
            </a:lvl5pPr>
            <a:lvl6pPr marL="10440848"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6pPr>
            <a:lvl7pPr marL="12529017"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7pPr>
            <a:lvl8pPr marL="14617187"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8pPr>
            <a:lvl9pPr marL="16705356" indent="0" algn="ctr" defTabSz="2088170" rtl="0" eaLnBrk="1" latinLnBrk="0" hangingPunct="1">
              <a:spcBef>
                <a:spcPct val="20000"/>
              </a:spcBef>
              <a:buFont typeface="Arial"/>
              <a:buNone/>
              <a:defRPr sz="9100" kern="1200">
                <a:solidFill>
                  <a:schemeClr val="tx1">
                    <a:tint val="75000"/>
                  </a:schemeClr>
                </a:solidFill>
                <a:latin typeface="+mn-lt"/>
                <a:ea typeface="+mn-ea"/>
                <a:cs typeface="+mn-cs"/>
              </a:defRPr>
            </a:lvl9pPr>
          </a:lstStyle>
          <a:p>
            <a:pPr marL="0" marR="0" indent="0" algn="l" defTabSz="2026360" rtl="0" eaLnBrk="1" fontAlgn="auto" latinLnBrk="0" hangingPunct="1">
              <a:lnSpc>
                <a:spcPct val="100000"/>
              </a:lnSpc>
              <a:spcBef>
                <a:spcPct val="20000"/>
              </a:spcBef>
              <a:spcAft>
                <a:spcPts val="0"/>
              </a:spcAft>
              <a:buClrTx/>
              <a:buSzTx/>
              <a:buFont typeface="Arial"/>
              <a:buNone/>
              <a:tabLst/>
              <a:defRPr/>
            </a:pPr>
            <a:r>
              <a:rPr lang="en-GB" sz="2329" b="1" kern="1200" baseline="0" dirty="0">
                <a:solidFill>
                  <a:schemeClr val="bg1"/>
                </a:solidFill>
                <a:latin typeface="+mj-lt"/>
                <a:ea typeface="+mn-ea"/>
                <a:cs typeface="+mn-cs"/>
              </a:rPr>
              <a:t> </a:t>
            </a:r>
            <a:r>
              <a:rPr lang="en-GB" sz="2140" b="1" i="0" kern="1200" baseline="0" dirty="0">
                <a:solidFill>
                  <a:schemeClr val="bg1"/>
                </a:solidFill>
                <a:latin typeface="+mj-lt"/>
                <a:ea typeface="+mn-ea"/>
                <a:cs typeface="+mn-cs"/>
              </a:rPr>
              <a:t>AUTHOR AFFILIATIONS </a:t>
            </a:r>
          </a:p>
          <a:p>
            <a:pPr marL="0" marR="0" indent="0" algn="l" defTabSz="2026360" rtl="0" eaLnBrk="1" fontAlgn="auto" latinLnBrk="0" hangingPunct="1">
              <a:lnSpc>
                <a:spcPct val="100000"/>
              </a:lnSpc>
              <a:spcBef>
                <a:spcPct val="20000"/>
              </a:spcBef>
              <a:spcAft>
                <a:spcPts val="0"/>
              </a:spcAft>
              <a:buClrTx/>
              <a:buSzTx/>
              <a:buFont typeface="Arial"/>
              <a:buNone/>
              <a:tabLst/>
              <a:defRPr/>
            </a:pPr>
            <a:r>
              <a:rPr lang="en-GB" sz="2100" b="0" i="0" kern="1200" baseline="30000" dirty="0">
                <a:solidFill>
                  <a:schemeClr val="bg1"/>
                </a:solidFill>
                <a:latin typeface="+mj-lt"/>
                <a:ea typeface="+mn-ea"/>
                <a:cs typeface="+mn-cs"/>
              </a:rPr>
              <a:t>1 </a:t>
            </a:r>
            <a:r>
              <a:rPr lang="en-GB" sz="2100" b="0" i="0" kern="1200" baseline="0" dirty="0">
                <a:solidFill>
                  <a:schemeClr val="bg1"/>
                </a:solidFill>
                <a:latin typeface="+mj-lt"/>
                <a:ea typeface="+mn-ea"/>
                <a:cs typeface="+mn-cs"/>
              </a:rPr>
              <a:t>Department of Computer Science, School of Science, Loughborough University, Loughborough, UK</a:t>
            </a:r>
          </a:p>
          <a:p>
            <a:pPr marL="0" marR="0" indent="0" algn="l" defTabSz="2026360" rtl="0" eaLnBrk="1" fontAlgn="auto" latinLnBrk="0" hangingPunct="1">
              <a:lnSpc>
                <a:spcPct val="100000"/>
              </a:lnSpc>
              <a:spcBef>
                <a:spcPct val="20000"/>
              </a:spcBef>
              <a:spcAft>
                <a:spcPts val="0"/>
              </a:spcAft>
              <a:buClrTx/>
              <a:buSzTx/>
              <a:buFont typeface="Arial"/>
              <a:buNone/>
              <a:tabLst/>
              <a:defRPr/>
            </a:pPr>
            <a:r>
              <a:rPr lang="en-GB" sz="2100" b="0" i="0" kern="1200" baseline="30000" dirty="0">
                <a:solidFill>
                  <a:schemeClr val="bg1"/>
                </a:solidFill>
                <a:latin typeface="+mj-lt"/>
                <a:ea typeface="+mn-ea"/>
                <a:cs typeface="+mn-cs"/>
              </a:rPr>
              <a:t>2</a:t>
            </a:r>
            <a:r>
              <a:rPr lang="en-GB" sz="2100" b="0" i="0" kern="1200" baseline="0" dirty="0">
                <a:solidFill>
                  <a:schemeClr val="bg1"/>
                </a:solidFill>
                <a:latin typeface="+mj-lt"/>
                <a:ea typeface="+mn-ea"/>
                <a:cs typeface="+mn-cs"/>
              </a:rPr>
              <a:t> Faculty of Medicine, Health and Life Science, Swansea University, Swansea, UK</a:t>
            </a:r>
          </a:p>
          <a:p>
            <a:pPr marL="0" marR="0" indent="0" algn="l" defTabSz="2026360" rtl="0" eaLnBrk="1" fontAlgn="auto" latinLnBrk="0" hangingPunct="1">
              <a:lnSpc>
                <a:spcPct val="100000"/>
              </a:lnSpc>
              <a:spcBef>
                <a:spcPct val="20000"/>
              </a:spcBef>
              <a:spcAft>
                <a:spcPts val="0"/>
              </a:spcAft>
              <a:buClrTx/>
              <a:buSzTx/>
              <a:buFont typeface="Arial"/>
              <a:buNone/>
              <a:tabLst/>
              <a:defRPr/>
            </a:pPr>
            <a:r>
              <a:rPr lang="en-GB" sz="2100" b="0" i="0" kern="1200" baseline="0" dirty="0">
                <a:solidFill>
                  <a:schemeClr val="bg1"/>
                </a:solidFill>
                <a:latin typeface="+mj-lt"/>
                <a:ea typeface="+mn-ea"/>
                <a:cs typeface="+mn-cs"/>
              </a:rPr>
              <a:t>School of Design and Creative Arts, Loughborough University, Loughborough, UK</a:t>
            </a:r>
          </a:p>
          <a:p>
            <a:pPr marL="0" marR="0" indent="0" algn="l" defTabSz="2026360" rtl="0" eaLnBrk="1" fontAlgn="auto" latinLnBrk="0" hangingPunct="1">
              <a:lnSpc>
                <a:spcPct val="100000"/>
              </a:lnSpc>
              <a:spcBef>
                <a:spcPct val="20000"/>
              </a:spcBef>
              <a:spcAft>
                <a:spcPts val="0"/>
              </a:spcAft>
              <a:buClrTx/>
              <a:buSzTx/>
              <a:buFont typeface="Arial"/>
              <a:buNone/>
              <a:tabLst/>
              <a:defRPr/>
            </a:pPr>
            <a:r>
              <a:rPr lang="en-GB" sz="2100" b="0" i="0" kern="1200" baseline="30000" dirty="0">
                <a:solidFill>
                  <a:schemeClr val="bg1"/>
                </a:solidFill>
                <a:latin typeface="+mj-lt"/>
                <a:ea typeface="+mn-ea"/>
                <a:cs typeface="+mn-cs"/>
              </a:rPr>
              <a:t>3  </a:t>
            </a:r>
            <a:r>
              <a:rPr lang="en-GB" sz="2100" b="0" i="0" kern="1200" baseline="0" dirty="0">
                <a:solidFill>
                  <a:schemeClr val="bg1"/>
                </a:solidFill>
                <a:latin typeface="+mj-lt"/>
                <a:ea typeface="+mn-ea"/>
                <a:cs typeface="+mn-cs"/>
              </a:rPr>
              <a:t>Leicester Real World Evidence Unit, Diabetes Research Centre, University of Leicester, Leicester, UK</a:t>
            </a:r>
          </a:p>
          <a:p>
            <a:pPr marL="0" marR="0" indent="0" algn="l" defTabSz="2026360" rtl="0" eaLnBrk="1" fontAlgn="auto" latinLnBrk="0" hangingPunct="1">
              <a:lnSpc>
                <a:spcPct val="100000"/>
              </a:lnSpc>
              <a:spcBef>
                <a:spcPct val="20000"/>
              </a:spcBef>
              <a:spcAft>
                <a:spcPts val="0"/>
              </a:spcAft>
              <a:buClrTx/>
              <a:buSzTx/>
              <a:buFont typeface="Arial"/>
              <a:buNone/>
              <a:tabLst/>
              <a:defRPr/>
            </a:pPr>
            <a:r>
              <a:rPr lang="en-GB" sz="2100" b="0" i="0" kern="1200" baseline="30000" dirty="0">
                <a:solidFill>
                  <a:schemeClr val="bg1"/>
                </a:solidFill>
                <a:latin typeface="+mj-lt"/>
                <a:ea typeface="+mn-ea"/>
                <a:cs typeface="+mn-cs"/>
              </a:rPr>
              <a:t>4 </a:t>
            </a:r>
            <a:r>
              <a:rPr lang="en-GB" sz="2100" b="0" i="0" kern="1200" baseline="0" dirty="0">
                <a:solidFill>
                  <a:schemeClr val="bg1"/>
                </a:solidFill>
                <a:latin typeface="+mj-lt"/>
                <a:ea typeface="+mn-ea"/>
                <a:cs typeface="+mn-cs"/>
              </a:rPr>
              <a:t>School of Design and Creative Arts, Loughborough University, Loughborough, UK</a:t>
            </a:r>
          </a:p>
          <a:p>
            <a:pPr marL="0" marR="0" indent="0" algn="l" defTabSz="2026360" rtl="0" eaLnBrk="1" fontAlgn="auto" latinLnBrk="0" hangingPunct="1">
              <a:lnSpc>
                <a:spcPct val="100000"/>
              </a:lnSpc>
              <a:spcBef>
                <a:spcPct val="20000"/>
              </a:spcBef>
              <a:spcAft>
                <a:spcPts val="0"/>
              </a:spcAft>
              <a:buClrTx/>
              <a:buSzTx/>
              <a:buFont typeface="Arial"/>
              <a:buNone/>
              <a:tabLst/>
              <a:defRPr/>
            </a:pPr>
            <a:r>
              <a:rPr lang="en-GB" sz="2100" b="0" i="0" kern="1200" baseline="30000" dirty="0">
                <a:solidFill>
                  <a:schemeClr val="bg1"/>
                </a:solidFill>
                <a:latin typeface="+mj-lt"/>
                <a:ea typeface="+mn-ea"/>
                <a:cs typeface="+mn-cs"/>
              </a:rPr>
              <a:t>5</a:t>
            </a:r>
            <a:r>
              <a:rPr lang="en-GB" sz="2100" b="0" i="0" kern="1200" baseline="0" dirty="0">
                <a:solidFill>
                  <a:schemeClr val="bg1"/>
                </a:solidFill>
                <a:latin typeface="+mj-lt"/>
                <a:ea typeface="+mn-ea"/>
                <a:cs typeface="+mn-cs"/>
              </a:rPr>
              <a:t> Leicestershire Partnership NHS Trust, Leicester, UK</a:t>
            </a:r>
          </a:p>
          <a:p>
            <a:pPr marL="0" marR="0" lvl="0" indent="0" algn="l" defTabSz="2026360" rtl="0" eaLnBrk="1" fontAlgn="auto" latinLnBrk="0" hangingPunct="1">
              <a:lnSpc>
                <a:spcPct val="100000"/>
              </a:lnSpc>
              <a:spcBef>
                <a:spcPct val="20000"/>
              </a:spcBef>
              <a:spcAft>
                <a:spcPts val="0"/>
              </a:spcAft>
              <a:buClrTx/>
              <a:buSzTx/>
              <a:buFont typeface="Arial"/>
              <a:buNone/>
              <a:tabLst/>
              <a:defRPr/>
            </a:pPr>
            <a:r>
              <a:rPr lang="en-GB" sz="2100" b="0" i="0" kern="1200" baseline="30000" dirty="0">
                <a:solidFill>
                  <a:schemeClr val="bg1"/>
                </a:solidFill>
                <a:latin typeface="+mj-lt"/>
                <a:ea typeface="+mn-ea"/>
                <a:cs typeface="+mn-cs"/>
              </a:rPr>
              <a:t>6</a:t>
            </a:r>
            <a:r>
              <a:rPr lang="en-GB" sz="2100" b="0" i="0" kern="1200" baseline="0" dirty="0">
                <a:solidFill>
                  <a:schemeClr val="bg1"/>
                </a:solidFill>
                <a:latin typeface="+mj-lt"/>
                <a:ea typeface="+mn-ea"/>
                <a:cs typeface="+mn-cs"/>
              </a:rPr>
              <a:t> University of Leicester, Leicester, UK</a:t>
            </a:r>
          </a:p>
          <a:p>
            <a:pPr marL="0" marR="0" indent="0" algn="l" defTabSz="2026360" rtl="0" eaLnBrk="1" fontAlgn="auto" latinLnBrk="0" hangingPunct="1">
              <a:lnSpc>
                <a:spcPct val="100000"/>
              </a:lnSpc>
              <a:spcBef>
                <a:spcPct val="20000"/>
              </a:spcBef>
              <a:spcAft>
                <a:spcPts val="0"/>
              </a:spcAft>
              <a:buClrTx/>
              <a:buSzTx/>
              <a:buFont typeface="Arial"/>
              <a:buNone/>
              <a:tabLst/>
              <a:defRPr/>
            </a:pPr>
            <a:endParaRPr lang="en-GB" sz="2100" b="0" i="0" kern="1200" baseline="0" dirty="0">
              <a:solidFill>
                <a:schemeClr val="bg1"/>
              </a:solidFill>
              <a:latin typeface="+mj-lt"/>
              <a:ea typeface="+mn-ea"/>
              <a:cs typeface="+mn-cs"/>
            </a:endParaRPr>
          </a:p>
        </p:txBody>
      </p:sp>
      <p:sp>
        <p:nvSpPr>
          <p:cNvPr id="2" name="TextBox 1">
            <a:extLst>
              <a:ext uri="{FF2B5EF4-FFF2-40B4-BE49-F238E27FC236}">
                <a16:creationId xmlns:a16="http://schemas.microsoft.com/office/drawing/2014/main" id="{11C78D3C-B4AF-65CD-66FE-8D897844EA23}"/>
              </a:ext>
            </a:extLst>
          </p:cNvPr>
          <p:cNvSpPr txBox="1"/>
          <p:nvPr userDrawn="1"/>
        </p:nvSpPr>
        <p:spPr>
          <a:xfrm>
            <a:off x="-21375" y="38887866"/>
            <a:ext cx="7778015" cy="2585323"/>
          </a:xfrm>
          <a:prstGeom prst="rect">
            <a:avLst/>
          </a:prstGeom>
          <a:noFill/>
        </p:spPr>
        <p:txBody>
          <a:bodyPr wrap="square" rtlCol="0">
            <a:spAutoFit/>
          </a:bodyPr>
          <a:lstStyle/>
          <a:p>
            <a:pPr marL="0" indent="0" algn="l">
              <a:buNone/>
            </a:pPr>
            <a:endParaRPr lang="en-GB" sz="1800" kern="1200" baseline="0" dirty="0">
              <a:solidFill>
                <a:schemeClr val="bg1"/>
              </a:solidFill>
              <a:latin typeface="+mj-lt"/>
              <a:ea typeface="+mn-ea"/>
              <a:cs typeface="+mn-cs"/>
            </a:endParaRPr>
          </a:p>
          <a:p>
            <a:pPr marL="499125" indent="-499125" algn="l">
              <a:buAutoNum type="arabicPeriod"/>
            </a:pPr>
            <a:r>
              <a:rPr lang="en-GB" sz="1800" kern="1200" baseline="0" dirty="0">
                <a:solidFill>
                  <a:schemeClr val="bg1"/>
                </a:solidFill>
                <a:latin typeface="+mj-lt"/>
                <a:ea typeface="+mn-ea"/>
                <a:cs typeface="+mn-cs"/>
              </a:rPr>
              <a:t>Mann, C., Jun, G.T., Tyrer, F., Kiani, R., Lewin, G., Gangadharan, S.K.: A scoping review of clusters of multiple long-term conditions in people with intellectual disabilities and factors impacting on outcomes for this patient group. Journal of Intellectual Disabilities 27(4),</a:t>
            </a:r>
          </a:p>
          <a:p>
            <a:pPr marL="499125" indent="-499125" algn="l">
              <a:buAutoNum type="arabicPeriod"/>
            </a:pPr>
            <a:r>
              <a:rPr lang="en-GB" sz="1800" kern="1200" baseline="0" dirty="0">
                <a:solidFill>
                  <a:schemeClr val="bg1"/>
                </a:solidFill>
                <a:latin typeface="+mj-lt"/>
                <a:ea typeface="+mn-ea"/>
                <a:cs typeface="+mn-cs"/>
              </a:rPr>
              <a:t>White A, Sheehan R, Ding J, Roberts C, Magill N, Keagan-Bull R, et al. Learning from lives and deaths-people with a learning disability and autistic people (</a:t>
            </a:r>
            <a:r>
              <a:rPr lang="en-GB" sz="1800" kern="1200" baseline="0" dirty="0" err="1">
                <a:solidFill>
                  <a:schemeClr val="bg1"/>
                </a:solidFill>
                <a:latin typeface="+mj-lt"/>
                <a:ea typeface="+mn-ea"/>
                <a:cs typeface="+mn-cs"/>
              </a:rPr>
              <a:t>leder</a:t>
            </a:r>
            <a:r>
              <a:rPr lang="en-GB" sz="1800" kern="1200" baseline="0" dirty="0">
                <a:solidFill>
                  <a:schemeClr val="bg1"/>
                </a:solidFill>
                <a:latin typeface="+mj-lt"/>
                <a:ea typeface="+mn-ea"/>
                <a:cs typeface="+mn-cs"/>
              </a:rPr>
              <a:t>) report for 2022. King’s College London (2023).</a:t>
            </a:r>
          </a:p>
        </p:txBody>
      </p:sp>
      <p:sp>
        <p:nvSpPr>
          <p:cNvPr id="4" name="TextBox 3">
            <a:extLst>
              <a:ext uri="{FF2B5EF4-FFF2-40B4-BE49-F238E27FC236}">
                <a16:creationId xmlns:a16="http://schemas.microsoft.com/office/drawing/2014/main" id="{8EB0D586-D816-F01D-EEE2-1824E3733DEE}"/>
              </a:ext>
            </a:extLst>
          </p:cNvPr>
          <p:cNvSpPr txBox="1"/>
          <p:nvPr userDrawn="1"/>
        </p:nvSpPr>
        <p:spPr>
          <a:xfrm>
            <a:off x="8430915" y="39249524"/>
            <a:ext cx="10561935" cy="1061829"/>
          </a:xfrm>
          <a:prstGeom prst="rect">
            <a:avLst/>
          </a:prstGeom>
          <a:noFill/>
        </p:spPr>
        <p:txBody>
          <a:bodyPr wrap="square" rtlCol="0">
            <a:spAutoFit/>
          </a:bodyPr>
          <a:lstStyle/>
          <a:p>
            <a:pPr marL="0" marR="0" lvl="0" indent="0" algn="l" defTabSz="2040560" rtl="0" eaLnBrk="1" fontAlgn="auto" latinLnBrk="0" hangingPunct="1">
              <a:lnSpc>
                <a:spcPct val="100000"/>
              </a:lnSpc>
              <a:spcBef>
                <a:spcPts val="0"/>
              </a:spcBef>
              <a:spcAft>
                <a:spcPts val="0"/>
              </a:spcAft>
              <a:buClrTx/>
              <a:buSzTx/>
              <a:buFontTx/>
              <a:buNone/>
              <a:tabLst/>
              <a:defRPr/>
            </a:pPr>
            <a:r>
              <a:rPr lang="en-GB" sz="2100">
                <a:solidFill>
                  <a:schemeClr val="bg1"/>
                </a:solidFill>
                <a:latin typeface="+mj-lt"/>
              </a:rPr>
              <a:t>DECODE is funded by the National Institute for Health Research (NIHR) under the programme called AIM (Artificial Intelligence for Multiple Long-Term Conditions).</a:t>
            </a:r>
          </a:p>
          <a:p>
            <a:endParaRPr lang="en-GB" sz="2100">
              <a:latin typeface="+mj-lt"/>
            </a:endParaRPr>
          </a:p>
        </p:txBody>
      </p:sp>
      <p:pic>
        <p:nvPicPr>
          <p:cNvPr id="6" name="Picture 5" descr="Graphical user interface, text&#10;&#10;Description automatically generated">
            <a:extLst>
              <a:ext uri="{FF2B5EF4-FFF2-40B4-BE49-F238E27FC236}">
                <a16:creationId xmlns:a16="http://schemas.microsoft.com/office/drawing/2014/main" id="{7F4E7418-5BAB-2A3C-6DC3-03C0AFEEACB2}"/>
              </a:ext>
            </a:extLst>
          </p:cNvPr>
          <p:cNvPicPr>
            <a:picLocks noChangeAspect="1"/>
          </p:cNvPicPr>
          <p:nvPr userDrawn="1"/>
        </p:nvPicPr>
        <p:blipFill rotWithShape="1">
          <a:blip r:embed="rId2"/>
          <a:srcRect l="2389" b="10024"/>
          <a:stretch/>
        </p:blipFill>
        <p:spPr>
          <a:xfrm>
            <a:off x="13067575" y="40161772"/>
            <a:ext cx="4903818" cy="1096773"/>
          </a:xfrm>
          <a:prstGeom prst="rect">
            <a:avLst/>
          </a:prstGeom>
        </p:spPr>
      </p:pic>
      <p:pic>
        <p:nvPicPr>
          <p:cNvPr id="11" name="Picture 10" descr="Text&#10;&#10;Description automatically generated with low confidence">
            <a:extLst>
              <a:ext uri="{FF2B5EF4-FFF2-40B4-BE49-F238E27FC236}">
                <a16:creationId xmlns:a16="http://schemas.microsoft.com/office/drawing/2014/main" id="{67BD548B-54BA-619D-CF23-6906B1FBB7D6}"/>
              </a:ext>
            </a:extLst>
          </p:cNvPr>
          <p:cNvPicPr>
            <a:picLocks noChangeAspect="1"/>
          </p:cNvPicPr>
          <p:nvPr userDrawn="1"/>
        </p:nvPicPr>
        <p:blipFill>
          <a:blip r:embed="rId3"/>
          <a:stretch>
            <a:fillRect/>
          </a:stretch>
        </p:blipFill>
        <p:spPr>
          <a:xfrm>
            <a:off x="8592423" y="40180528"/>
            <a:ext cx="4155584" cy="1078017"/>
          </a:xfrm>
          <a:prstGeom prst="rect">
            <a:avLst/>
          </a:prstGeom>
        </p:spPr>
      </p:pic>
      <p:sp>
        <p:nvSpPr>
          <p:cNvPr id="3" name="Text Box 38">
            <a:extLst>
              <a:ext uri="{FF2B5EF4-FFF2-40B4-BE49-F238E27FC236}">
                <a16:creationId xmlns:a16="http://schemas.microsoft.com/office/drawing/2014/main" id="{2F42CB68-DD4F-81A3-3E66-E7385AD589FD}"/>
              </a:ext>
            </a:extLst>
          </p:cNvPr>
          <p:cNvSpPr txBox="1">
            <a:spLocks noChangeArrowheads="1"/>
          </p:cNvSpPr>
          <p:nvPr userDrawn="1"/>
        </p:nvSpPr>
        <p:spPr bwMode="auto">
          <a:xfrm>
            <a:off x="24573077" y="4201440"/>
            <a:ext cx="5306848" cy="1000804"/>
          </a:xfrm>
          <a:prstGeom prst="rect">
            <a:avLst/>
          </a:prstGeom>
          <a:noFill/>
          <a:ln w="9525">
            <a:noFill/>
            <a:miter lim="800000"/>
            <a:headEnd/>
            <a:tailEnd/>
          </a:ln>
        </p:spPr>
        <p:txBody>
          <a:bodyPr wrap="square" lIns="88727" tIns="44363" rIns="88727" bIns="44363">
            <a:spAutoFit/>
          </a:bodyPr>
          <a:lstStyle/>
          <a:p>
            <a:pPr defTabSz="885794" eaLnBrk="0" hangingPunct="0">
              <a:lnSpc>
                <a:spcPct val="110000"/>
              </a:lnSpc>
              <a:defRPr/>
            </a:pPr>
            <a:r>
              <a:rPr lang="en-GB" sz="2800" i="0">
                <a:solidFill>
                  <a:schemeClr val="bg1"/>
                </a:solidFill>
                <a:latin typeface="+mj-lt"/>
              </a:rPr>
              <a:t>Contact: Prof. Georgina Cosma</a:t>
            </a:r>
          </a:p>
          <a:p>
            <a:pPr defTabSz="885794" eaLnBrk="0" hangingPunct="0">
              <a:lnSpc>
                <a:spcPct val="110000"/>
              </a:lnSpc>
              <a:defRPr/>
            </a:pPr>
            <a:r>
              <a:rPr lang="en-GB" sz="2800" i="0">
                <a:solidFill>
                  <a:schemeClr val="bg1"/>
                </a:solidFill>
                <a:latin typeface="+mj-lt"/>
              </a:rPr>
              <a:t>Email: g.cosma@lboro.ac.uk</a:t>
            </a:r>
          </a:p>
        </p:txBody>
      </p:sp>
    </p:spTree>
    <p:extLst>
      <p:ext uri="{BB962C8B-B14F-4D97-AF65-F5344CB8AC3E}">
        <p14:creationId xmlns:p14="http://schemas.microsoft.com/office/powerpoint/2010/main" val="1377081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ondary Poster Layout">
    <p:spTree>
      <p:nvGrpSpPr>
        <p:cNvPr id="1" name=""/>
        <p:cNvGrpSpPr/>
        <p:nvPr/>
      </p:nvGrpSpPr>
      <p:grpSpPr>
        <a:xfrm>
          <a:off x="0" y="0"/>
          <a:ext cx="0" cy="0"/>
          <a:chOff x="0" y="0"/>
          <a:chExt cx="0" cy="0"/>
        </a:xfrm>
      </p:grpSpPr>
      <p:sp>
        <p:nvSpPr>
          <p:cNvPr id="8" name="Text Box 38"/>
          <p:cNvSpPr txBox="1">
            <a:spLocks noChangeArrowheads="1"/>
          </p:cNvSpPr>
          <p:nvPr userDrawn="1"/>
        </p:nvSpPr>
        <p:spPr bwMode="auto">
          <a:xfrm>
            <a:off x="1381577" y="4292666"/>
            <a:ext cx="17751897" cy="695784"/>
          </a:xfrm>
          <a:prstGeom prst="rect">
            <a:avLst/>
          </a:prstGeom>
          <a:noFill/>
          <a:ln w="9525">
            <a:noFill/>
            <a:miter lim="800000"/>
            <a:headEnd/>
            <a:tailEnd/>
          </a:ln>
        </p:spPr>
        <p:txBody>
          <a:bodyPr wrap="square" lIns="88727" tIns="44363" rIns="88727" bIns="44363">
            <a:spAutoFit/>
          </a:bodyPr>
          <a:lstStyle/>
          <a:p>
            <a:pPr defTabSz="885794" eaLnBrk="0" hangingPunct="0">
              <a:lnSpc>
                <a:spcPct val="110000"/>
              </a:lnSpc>
              <a:defRPr/>
            </a:pPr>
            <a:r>
              <a:rPr lang="en-GB" sz="3882">
                <a:solidFill>
                  <a:schemeClr val="bg1"/>
                </a:solidFill>
                <a:latin typeface="+mj-lt"/>
              </a:rPr>
              <a:t>Sub</a:t>
            </a:r>
            <a:r>
              <a:rPr lang="en-GB" sz="3882" baseline="0">
                <a:solidFill>
                  <a:schemeClr val="bg1"/>
                </a:solidFill>
                <a:latin typeface="+mj-lt"/>
              </a:rPr>
              <a:t> Heading/Author </a:t>
            </a:r>
            <a:r>
              <a:rPr lang="en-GB" sz="3882" i="1">
                <a:solidFill>
                  <a:schemeClr val="bg1"/>
                </a:solidFill>
                <a:latin typeface="+mj-lt"/>
              </a:rPr>
              <a:t>(edit</a:t>
            </a:r>
            <a:r>
              <a:rPr lang="en-GB" sz="3882" i="1" baseline="0">
                <a:solidFill>
                  <a:schemeClr val="bg1"/>
                </a:solidFill>
                <a:latin typeface="+mj-lt"/>
              </a:rPr>
              <a:t> </a:t>
            </a:r>
            <a:r>
              <a:rPr lang="en-GB" sz="3882" i="1">
                <a:solidFill>
                  <a:schemeClr val="bg1"/>
                </a:solidFill>
                <a:latin typeface="+mj-lt"/>
              </a:rPr>
              <a:t>via View &gt; Slide Master)</a:t>
            </a:r>
          </a:p>
        </p:txBody>
      </p:sp>
      <p:sp>
        <p:nvSpPr>
          <p:cNvPr id="9" name="Text Box 37"/>
          <p:cNvSpPr txBox="1">
            <a:spLocks noChangeArrowheads="1"/>
          </p:cNvSpPr>
          <p:nvPr userDrawn="1"/>
        </p:nvSpPr>
        <p:spPr bwMode="auto">
          <a:xfrm>
            <a:off x="1381577" y="862602"/>
            <a:ext cx="17751897" cy="477853"/>
          </a:xfrm>
          <a:prstGeom prst="rect">
            <a:avLst/>
          </a:prstGeom>
          <a:noFill/>
          <a:ln w="9525">
            <a:noFill/>
            <a:miter lim="800000"/>
            <a:headEnd/>
            <a:tailEnd/>
          </a:ln>
        </p:spPr>
        <p:txBody>
          <a:bodyPr wrap="square" lIns="0" tIns="0" rIns="0" bIns="0">
            <a:spAutoFit/>
          </a:bodyPr>
          <a:lstStyle/>
          <a:p>
            <a:pPr defTabSz="885794" eaLnBrk="0" hangingPunct="0">
              <a:spcBef>
                <a:spcPct val="50000"/>
              </a:spcBef>
              <a:defRPr/>
            </a:pPr>
            <a:r>
              <a:rPr lang="en-GB" sz="3105" b="0">
                <a:solidFill>
                  <a:srgbClr val="FFFFFF"/>
                </a:solidFill>
                <a:latin typeface="+mj-lt"/>
              </a:rPr>
              <a:t>Insert your department name </a:t>
            </a:r>
            <a:r>
              <a:rPr lang="en-GB" sz="3105" b="0" i="1">
                <a:solidFill>
                  <a:srgbClr val="FFFFFF"/>
                </a:solidFill>
                <a:latin typeface="+mj-lt"/>
              </a:rPr>
              <a:t>(edit via View &gt; Slide Master)</a:t>
            </a:r>
          </a:p>
        </p:txBody>
      </p:sp>
      <p:sp>
        <p:nvSpPr>
          <p:cNvPr id="12" name="Title 11"/>
          <p:cNvSpPr>
            <a:spLocks noGrp="1"/>
          </p:cNvSpPr>
          <p:nvPr>
            <p:ph type="title"/>
          </p:nvPr>
        </p:nvSpPr>
        <p:spPr>
          <a:xfrm>
            <a:off x="1388587" y="1340455"/>
            <a:ext cx="17744887" cy="2952211"/>
          </a:xfrm>
          <a:prstGeom prst="rect">
            <a:avLst/>
          </a:prstGeom>
        </p:spPr>
        <p:txBody>
          <a:bodyPr anchor="ctr"/>
          <a:lstStyle>
            <a:lvl1pPr>
              <a:defRPr b="1"/>
            </a:lvl1pPr>
          </a:lstStyle>
          <a:p>
            <a:r>
              <a:rPr lang="en-GB"/>
              <a:t>Click to edit Master title style</a:t>
            </a:r>
            <a:endParaRPr lang="en-US"/>
          </a:p>
        </p:txBody>
      </p:sp>
    </p:spTree>
    <p:extLst>
      <p:ext uri="{BB962C8B-B14F-4D97-AF65-F5344CB8AC3E}">
        <p14:creationId xmlns:p14="http://schemas.microsoft.com/office/powerpoint/2010/main" val="1864929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32727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0"/>
            <a:ext cx="29879925" cy="5240010"/>
          </a:xfrm>
          <a:prstGeom prst="rect">
            <a:avLst/>
          </a:prstGeom>
          <a:solidFill>
            <a:schemeClr val="tx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sz="7776"/>
          </a:p>
        </p:txBody>
      </p:sp>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0629040" y="1718458"/>
            <a:ext cx="9024611" cy="2241426"/>
          </a:xfrm>
          <a:prstGeom prst="rect">
            <a:avLst/>
          </a:prstGeom>
        </p:spPr>
      </p:pic>
      <p:sp>
        <p:nvSpPr>
          <p:cNvPr id="3" name="Text Placeholder 2"/>
          <p:cNvSpPr>
            <a:spLocks noGrp="1"/>
          </p:cNvSpPr>
          <p:nvPr>
            <p:ph type="body" idx="1"/>
          </p:nvPr>
        </p:nvSpPr>
        <p:spPr>
          <a:xfrm>
            <a:off x="1493996" y="9693439"/>
            <a:ext cx="26891933" cy="27416650"/>
          </a:xfrm>
          <a:prstGeom prst="rect">
            <a:avLst/>
          </a:prstGeom>
        </p:spPr>
        <p:txBody>
          <a:bodyPr vert="horz" lIns="417634" tIns="208817" rIns="417634" bIns="208817"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44064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2026360" rtl="0" eaLnBrk="1" latinLnBrk="0" hangingPunct="1">
        <a:spcBef>
          <a:spcPct val="0"/>
        </a:spcBef>
        <a:buNone/>
        <a:defRPr sz="9316" kern="1200">
          <a:solidFill>
            <a:schemeClr val="bg1"/>
          </a:solidFill>
          <a:latin typeface="+mj-lt"/>
          <a:ea typeface="+mj-ea"/>
          <a:cs typeface="+mj-cs"/>
        </a:defRPr>
      </a:lvl1pPr>
    </p:titleStyle>
    <p:bodyStyle>
      <a:lvl1pPr marL="1519770" indent="-1519770" algn="l" defTabSz="2026360" rtl="0" eaLnBrk="1" latinLnBrk="0" hangingPunct="1">
        <a:spcBef>
          <a:spcPct val="20000"/>
        </a:spcBef>
        <a:buFont typeface="Arial"/>
        <a:buChar char="•"/>
        <a:defRPr sz="6405" kern="1200">
          <a:solidFill>
            <a:schemeClr val="tx1"/>
          </a:solidFill>
          <a:latin typeface="+mj-lt"/>
          <a:ea typeface="+mn-ea"/>
          <a:cs typeface="+mn-cs"/>
        </a:defRPr>
      </a:lvl1pPr>
      <a:lvl2pPr marL="3292835" indent="-1266475" algn="l" defTabSz="2026360" rtl="0" eaLnBrk="1" latinLnBrk="0" hangingPunct="1">
        <a:spcBef>
          <a:spcPct val="20000"/>
        </a:spcBef>
        <a:buFont typeface="Arial"/>
        <a:buChar char="–"/>
        <a:defRPr sz="6405" kern="1200">
          <a:solidFill>
            <a:schemeClr val="tx1"/>
          </a:solidFill>
          <a:latin typeface="+mj-lt"/>
          <a:ea typeface="+mn-ea"/>
          <a:cs typeface="+mn-cs"/>
        </a:defRPr>
      </a:lvl2pPr>
      <a:lvl3pPr marL="5065899" indent="-1013180" algn="l" defTabSz="2026360" rtl="0" eaLnBrk="1" latinLnBrk="0" hangingPunct="1">
        <a:spcBef>
          <a:spcPct val="20000"/>
        </a:spcBef>
        <a:buFont typeface="Arial"/>
        <a:buChar char="•"/>
        <a:defRPr sz="6405" kern="1200">
          <a:solidFill>
            <a:schemeClr val="tx1"/>
          </a:solidFill>
          <a:latin typeface="+mj-lt"/>
          <a:ea typeface="+mn-ea"/>
          <a:cs typeface="+mn-cs"/>
        </a:defRPr>
      </a:lvl3pPr>
      <a:lvl4pPr marL="7092259" indent="-1013180" algn="l" defTabSz="2026360" rtl="0" eaLnBrk="1" latinLnBrk="0" hangingPunct="1">
        <a:spcBef>
          <a:spcPct val="20000"/>
        </a:spcBef>
        <a:buFont typeface="Arial"/>
        <a:buChar char="–"/>
        <a:defRPr sz="6405" kern="1200">
          <a:solidFill>
            <a:schemeClr val="tx1"/>
          </a:solidFill>
          <a:latin typeface="+mj-lt"/>
          <a:ea typeface="+mn-ea"/>
          <a:cs typeface="+mn-cs"/>
        </a:defRPr>
      </a:lvl4pPr>
      <a:lvl5pPr marL="9118619" indent="-1013180" algn="l" defTabSz="2026360" rtl="0" eaLnBrk="1" latinLnBrk="0" hangingPunct="1">
        <a:spcBef>
          <a:spcPct val="20000"/>
        </a:spcBef>
        <a:buFont typeface="Arial"/>
        <a:buChar char="»"/>
        <a:defRPr sz="6405" kern="1200">
          <a:solidFill>
            <a:schemeClr val="tx1"/>
          </a:solidFill>
          <a:latin typeface="+mj-lt"/>
          <a:ea typeface="+mn-ea"/>
          <a:cs typeface="+mn-cs"/>
        </a:defRPr>
      </a:lvl5pPr>
      <a:lvl6pPr marL="11144979" indent="-1013180" algn="l" defTabSz="2026360" rtl="0" eaLnBrk="1" latinLnBrk="0" hangingPunct="1">
        <a:spcBef>
          <a:spcPct val="20000"/>
        </a:spcBef>
        <a:buFont typeface="Arial"/>
        <a:buChar char="•"/>
        <a:defRPr sz="8831" kern="1200">
          <a:solidFill>
            <a:schemeClr val="tx1"/>
          </a:solidFill>
          <a:latin typeface="+mn-lt"/>
          <a:ea typeface="+mn-ea"/>
          <a:cs typeface="+mn-cs"/>
        </a:defRPr>
      </a:lvl6pPr>
      <a:lvl7pPr marL="13171338" indent="-1013180" algn="l" defTabSz="2026360" rtl="0" eaLnBrk="1" latinLnBrk="0" hangingPunct="1">
        <a:spcBef>
          <a:spcPct val="20000"/>
        </a:spcBef>
        <a:buFont typeface="Arial"/>
        <a:buChar char="•"/>
        <a:defRPr sz="8831" kern="1200">
          <a:solidFill>
            <a:schemeClr val="tx1"/>
          </a:solidFill>
          <a:latin typeface="+mn-lt"/>
          <a:ea typeface="+mn-ea"/>
          <a:cs typeface="+mn-cs"/>
        </a:defRPr>
      </a:lvl7pPr>
      <a:lvl8pPr marL="15197698" indent="-1013180" algn="l" defTabSz="2026360" rtl="0" eaLnBrk="1" latinLnBrk="0" hangingPunct="1">
        <a:spcBef>
          <a:spcPct val="20000"/>
        </a:spcBef>
        <a:buFont typeface="Arial"/>
        <a:buChar char="•"/>
        <a:defRPr sz="8831" kern="1200">
          <a:solidFill>
            <a:schemeClr val="tx1"/>
          </a:solidFill>
          <a:latin typeface="+mn-lt"/>
          <a:ea typeface="+mn-ea"/>
          <a:cs typeface="+mn-cs"/>
        </a:defRPr>
      </a:lvl8pPr>
      <a:lvl9pPr marL="17224058" indent="-1013180" algn="l" defTabSz="2026360" rtl="0" eaLnBrk="1" latinLnBrk="0" hangingPunct="1">
        <a:spcBef>
          <a:spcPct val="20000"/>
        </a:spcBef>
        <a:buFont typeface="Arial"/>
        <a:buChar char="•"/>
        <a:defRPr sz="8831" kern="1200">
          <a:solidFill>
            <a:schemeClr val="tx1"/>
          </a:solidFill>
          <a:latin typeface="+mn-lt"/>
          <a:ea typeface="+mn-ea"/>
          <a:cs typeface="+mn-cs"/>
        </a:defRPr>
      </a:lvl9pPr>
    </p:bodyStyle>
    <p:otherStyle>
      <a:defPPr>
        <a:defRPr lang="en-US"/>
      </a:defPPr>
      <a:lvl1pPr marL="0" algn="l" defTabSz="2026360" rtl="0" eaLnBrk="1" latinLnBrk="0" hangingPunct="1">
        <a:defRPr sz="7957" kern="1200">
          <a:solidFill>
            <a:schemeClr val="tx1"/>
          </a:solidFill>
          <a:latin typeface="+mn-lt"/>
          <a:ea typeface="+mn-ea"/>
          <a:cs typeface="+mn-cs"/>
        </a:defRPr>
      </a:lvl1pPr>
      <a:lvl2pPr marL="2026360" algn="l" defTabSz="2026360" rtl="0" eaLnBrk="1" latinLnBrk="0" hangingPunct="1">
        <a:defRPr sz="7957" kern="1200">
          <a:solidFill>
            <a:schemeClr val="tx1"/>
          </a:solidFill>
          <a:latin typeface="+mn-lt"/>
          <a:ea typeface="+mn-ea"/>
          <a:cs typeface="+mn-cs"/>
        </a:defRPr>
      </a:lvl2pPr>
      <a:lvl3pPr marL="4052719" algn="l" defTabSz="2026360" rtl="0" eaLnBrk="1" latinLnBrk="0" hangingPunct="1">
        <a:defRPr sz="7957" kern="1200">
          <a:solidFill>
            <a:schemeClr val="tx1"/>
          </a:solidFill>
          <a:latin typeface="+mn-lt"/>
          <a:ea typeface="+mn-ea"/>
          <a:cs typeface="+mn-cs"/>
        </a:defRPr>
      </a:lvl3pPr>
      <a:lvl4pPr marL="6079080" algn="l" defTabSz="2026360" rtl="0" eaLnBrk="1" latinLnBrk="0" hangingPunct="1">
        <a:defRPr sz="7957" kern="1200">
          <a:solidFill>
            <a:schemeClr val="tx1"/>
          </a:solidFill>
          <a:latin typeface="+mn-lt"/>
          <a:ea typeface="+mn-ea"/>
          <a:cs typeface="+mn-cs"/>
        </a:defRPr>
      </a:lvl4pPr>
      <a:lvl5pPr marL="8105439" algn="l" defTabSz="2026360" rtl="0" eaLnBrk="1" latinLnBrk="0" hangingPunct="1">
        <a:defRPr sz="7957" kern="1200">
          <a:solidFill>
            <a:schemeClr val="tx1"/>
          </a:solidFill>
          <a:latin typeface="+mn-lt"/>
          <a:ea typeface="+mn-ea"/>
          <a:cs typeface="+mn-cs"/>
        </a:defRPr>
      </a:lvl5pPr>
      <a:lvl6pPr marL="10131799" algn="l" defTabSz="2026360" rtl="0" eaLnBrk="1" latinLnBrk="0" hangingPunct="1">
        <a:defRPr sz="7957" kern="1200">
          <a:solidFill>
            <a:schemeClr val="tx1"/>
          </a:solidFill>
          <a:latin typeface="+mn-lt"/>
          <a:ea typeface="+mn-ea"/>
          <a:cs typeface="+mn-cs"/>
        </a:defRPr>
      </a:lvl6pPr>
      <a:lvl7pPr marL="12158158" algn="l" defTabSz="2026360" rtl="0" eaLnBrk="1" latinLnBrk="0" hangingPunct="1">
        <a:defRPr sz="7957" kern="1200">
          <a:solidFill>
            <a:schemeClr val="tx1"/>
          </a:solidFill>
          <a:latin typeface="+mn-lt"/>
          <a:ea typeface="+mn-ea"/>
          <a:cs typeface="+mn-cs"/>
        </a:defRPr>
      </a:lvl7pPr>
      <a:lvl8pPr marL="14184518" algn="l" defTabSz="2026360" rtl="0" eaLnBrk="1" latinLnBrk="0" hangingPunct="1">
        <a:defRPr sz="7957" kern="1200">
          <a:solidFill>
            <a:schemeClr val="tx1"/>
          </a:solidFill>
          <a:latin typeface="+mn-lt"/>
          <a:ea typeface="+mn-ea"/>
          <a:cs typeface="+mn-cs"/>
        </a:defRPr>
      </a:lvl8pPr>
      <a:lvl9pPr marL="16210877" algn="l" defTabSz="2026360" rtl="0" eaLnBrk="1" latinLnBrk="0" hangingPunct="1">
        <a:defRPr sz="795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g"/><Relationship Id="rId18" Type="http://schemas.openxmlformats.org/officeDocument/2006/relationships/image" Target="../media/image20.png"/><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4.jpg"/><Relationship Id="rId17" Type="http://schemas.openxmlformats.org/officeDocument/2006/relationships/image" Target="../media/image19.jpg"/><Relationship Id="rId2" Type="http://schemas.openxmlformats.org/officeDocument/2006/relationships/image" Target="../media/image4.png"/><Relationship Id="rId16" Type="http://schemas.openxmlformats.org/officeDocument/2006/relationships/image" Target="../media/image18.jp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png"/><Relationship Id="rId15" Type="http://schemas.openxmlformats.org/officeDocument/2006/relationships/image" Target="../media/image17.jpg"/><Relationship Id="rId10" Type="http://schemas.openxmlformats.org/officeDocument/2006/relationships/image" Target="../media/image12.jpe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4" name="TextBox 1073">
            <a:extLst>
              <a:ext uri="{FF2B5EF4-FFF2-40B4-BE49-F238E27FC236}">
                <a16:creationId xmlns:a16="http://schemas.microsoft.com/office/drawing/2014/main" id="{98042875-C9F9-19D7-BBC9-22266EC49CB5}"/>
              </a:ext>
            </a:extLst>
          </p:cNvPr>
          <p:cNvSpPr txBox="1"/>
          <p:nvPr/>
        </p:nvSpPr>
        <p:spPr>
          <a:xfrm>
            <a:off x="18346994" y="31749379"/>
            <a:ext cx="11386785" cy="1938992"/>
          </a:xfrm>
          <a:prstGeom prst="rect">
            <a:avLst/>
          </a:prstGeom>
          <a:noFill/>
        </p:spPr>
        <p:txBody>
          <a:bodyPr wrap="square">
            <a:spAutoFit/>
          </a:bodyPr>
          <a:lstStyle/>
          <a:p>
            <a:pPr algn="ctr"/>
            <a:r>
              <a:rPr lang="en-GB" sz="2400" b="0" i="1" u="none" strike="noStrike" baseline="0" dirty="0">
                <a:latin typeface="+mj-lt"/>
              </a:rPr>
              <a:t>Performance range (difference between the highest and lowest metrics across ethnic groups) for the unmitigated RF model and bias-mitigated RF models (threshold optimizer and exponentiated gradient reduction), for males and females. </a:t>
            </a:r>
            <a:r>
              <a:rPr lang="en-GB" sz="2400" b="1" i="1" u="none" strike="noStrike" baseline="0" dirty="0">
                <a:latin typeface="+mj-lt"/>
              </a:rPr>
              <a:t>A lower performance range indicates reduced discrepancies across ethnic groups.</a:t>
            </a:r>
            <a:endParaRPr lang="en-GB" sz="2400" b="1" i="1" dirty="0">
              <a:latin typeface="+mj-lt"/>
            </a:endParaRPr>
          </a:p>
        </p:txBody>
      </p:sp>
      <p:pic>
        <p:nvPicPr>
          <p:cNvPr id="52" name="Picture 51" descr="A picture containing text&#10;&#10;Description automatically generated">
            <a:extLst>
              <a:ext uri="{FF2B5EF4-FFF2-40B4-BE49-F238E27FC236}">
                <a16:creationId xmlns:a16="http://schemas.microsoft.com/office/drawing/2014/main" id="{BD912FB2-7E31-5988-F2F7-1BD8D0D93EBD}"/>
              </a:ext>
            </a:extLst>
          </p:cNvPr>
          <p:cNvPicPr>
            <a:picLocks noChangeAspect="1"/>
          </p:cNvPicPr>
          <p:nvPr/>
        </p:nvPicPr>
        <p:blipFill>
          <a:blip r:embed="rId2"/>
          <a:stretch>
            <a:fillRect/>
          </a:stretch>
        </p:blipFill>
        <p:spPr>
          <a:xfrm>
            <a:off x="0" y="35824822"/>
            <a:ext cx="1668987" cy="1777364"/>
          </a:xfrm>
          <a:prstGeom prst="rect">
            <a:avLst/>
          </a:prstGeom>
        </p:spPr>
      </p:pic>
      <p:pic>
        <p:nvPicPr>
          <p:cNvPr id="1041" name="Picture 1040" descr="A puzzle pieces in different colors&#10;&#10;Description automatically generated">
            <a:extLst>
              <a:ext uri="{FF2B5EF4-FFF2-40B4-BE49-F238E27FC236}">
                <a16:creationId xmlns:a16="http://schemas.microsoft.com/office/drawing/2014/main" id="{0F18BDFE-0896-CBEA-0290-1304CE47CFB2}"/>
              </a:ext>
            </a:extLst>
          </p:cNvPr>
          <p:cNvPicPr>
            <a:picLocks noChangeAspect="1"/>
          </p:cNvPicPr>
          <p:nvPr/>
        </p:nvPicPr>
        <p:blipFill rotWithShape="1">
          <a:blip r:embed="rId3"/>
          <a:srcRect l="10674" t="9902" r="9809" b="16271"/>
          <a:stretch/>
        </p:blipFill>
        <p:spPr>
          <a:xfrm rot="19971735">
            <a:off x="10409336" y="7647109"/>
            <a:ext cx="1946601" cy="1961542"/>
          </a:xfrm>
          <a:prstGeom prst="rect">
            <a:avLst/>
          </a:prstGeom>
        </p:spPr>
      </p:pic>
      <p:pic>
        <p:nvPicPr>
          <p:cNvPr id="50" name="Picture 49" descr="Icon&#10;&#10;Description automatically generated">
            <a:extLst>
              <a:ext uri="{FF2B5EF4-FFF2-40B4-BE49-F238E27FC236}">
                <a16:creationId xmlns:a16="http://schemas.microsoft.com/office/drawing/2014/main" id="{7C728CEE-643A-D4CC-A0B7-7179F06AFC5A}"/>
              </a:ext>
            </a:extLst>
          </p:cNvPr>
          <p:cNvPicPr>
            <a:picLocks noChangeAspect="1"/>
          </p:cNvPicPr>
          <p:nvPr/>
        </p:nvPicPr>
        <p:blipFill>
          <a:blip r:embed="rId4"/>
          <a:stretch>
            <a:fillRect/>
          </a:stretch>
        </p:blipFill>
        <p:spPr>
          <a:xfrm>
            <a:off x="8348238" y="35921633"/>
            <a:ext cx="1708116" cy="1777364"/>
          </a:xfrm>
          <a:prstGeom prst="rect">
            <a:avLst/>
          </a:prstGeom>
        </p:spPr>
      </p:pic>
      <p:sp>
        <p:nvSpPr>
          <p:cNvPr id="3" name="Title 2"/>
          <p:cNvSpPr>
            <a:spLocks noGrp="1"/>
          </p:cNvSpPr>
          <p:nvPr>
            <p:ph type="title"/>
          </p:nvPr>
        </p:nvSpPr>
        <p:spPr>
          <a:xfrm>
            <a:off x="3420365" y="592952"/>
            <a:ext cx="19234946" cy="2952211"/>
          </a:xfrm>
        </p:spPr>
        <p:txBody>
          <a:bodyPr/>
          <a:lstStyle/>
          <a:p>
            <a:r>
              <a:rPr lang="en-GB" sz="6400"/>
              <a:t>Equitable Hospital Length of Stay Prediction for Patients with Learning Disabilities </a:t>
            </a:r>
            <a:br>
              <a:rPr lang="en-GB" sz="6400"/>
            </a:br>
            <a:r>
              <a:rPr lang="en-GB" sz="6400"/>
              <a:t>and Multiple Long-term Conditions </a:t>
            </a:r>
            <a:br>
              <a:rPr lang="en-GB" sz="6400"/>
            </a:br>
            <a:r>
              <a:rPr lang="en-GB" sz="6400"/>
              <a:t>Using Machine Learning</a:t>
            </a:r>
            <a:endParaRPr lang="en-US" sz="6400"/>
          </a:p>
        </p:txBody>
      </p:sp>
      <p:sp>
        <p:nvSpPr>
          <p:cNvPr id="6" name="Title 2">
            <a:extLst>
              <a:ext uri="{FF2B5EF4-FFF2-40B4-BE49-F238E27FC236}">
                <a16:creationId xmlns:a16="http://schemas.microsoft.com/office/drawing/2014/main" id="{900CCDA0-D263-6420-2612-5C2085FB0A62}"/>
              </a:ext>
            </a:extLst>
          </p:cNvPr>
          <p:cNvSpPr txBox="1">
            <a:spLocks/>
          </p:cNvSpPr>
          <p:nvPr/>
        </p:nvSpPr>
        <p:spPr>
          <a:xfrm>
            <a:off x="-7" y="10730319"/>
            <a:ext cx="29879925" cy="1015663"/>
          </a:xfrm>
          <a:prstGeom prst="rect">
            <a:avLst/>
          </a:prstGeom>
          <a:solidFill>
            <a:schemeClr val="accent4">
              <a:lumMod val="75000"/>
            </a:schemeClr>
          </a:solidFill>
        </p:spPr>
        <p:txBody>
          <a:bodyPr lIns="91440" tIns="45720" rIns="91440" bIns="45720" anchor="ctr"/>
          <a:lstStyle>
            <a:lvl1pPr algn="l" defTabSz="2026360" rtl="0" eaLnBrk="1" latinLnBrk="0" hangingPunct="1">
              <a:spcBef>
                <a:spcPct val="0"/>
              </a:spcBef>
              <a:buNone/>
              <a:defRPr sz="9316" b="1" kern="1200">
                <a:solidFill>
                  <a:schemeClr val="bg1"/>
                </a:solidFill>
                <a:latin typeface="+mj-lt"/>
                <a:ea typeface="+mj-ea"/>
                <a:cs typeface="+mj-cs"/>
              </a:defRPr>
            </a:lvl1pPr>
          </a:lstStyle>
          <a:p>
            <a:pPr algn="ctr"/>
            <a:r>
              <a:rPr lang="en-US" sz="4800" dirty="0"/>
              <a:t>     Data Extraction &amp; Machine Learning Framework</a:t>
            </a:r>
          </a:p>
        </p:txBody>
      </p:sp>
      <p:sp>
        <p:nvSpPr>
          <p:cNvPr id="8" name="TextBox 7">
            <a:extLst>
              <a:ext uri="{FF2B5EF4-FFF2-40B4-BE49-F238E27FC236}">
                <a16:creationId xmlns:a16="http://schemas.microsoft.com/office/drawing/2014/main" id="{96F3A82C-6C4B-2BED-B9C3-231ED2AA0FEB}"/>
              </a:ext>
            </a:extLst>
          </p:cNvPr>
          <p:cNvSpPr txBox="1"/>
          <p:nvPr/>
        </p:nvSpPr>
        <p:spPr>
          <a:xfrm>
            <a:off x="22311585" y="6807837"/>
            <a:ext cx="7238970" cy="3901837"/>
          </a:xfrm>
          <a:prstGeom prst="rect">
            <a:avLst/>
          </a:prstGeom>
          <a:solidFill>
            <a:schemeClr val="bg1"/>
          </a:solidFill>
        </p:spPr>
        <p:txBody>
          <a:bodyPr wrap="square" lIns="91440" tIns="45720" rIns="91440" bIns="45720" rtlCol="0" anchor="t">
            <a:spAutoFit/>
          </a:bodyPr>
          <a:lstStyle/>
          <a:p>
            <a:pPr>
              <a:lnSpc>
                <a:spcPct val="150000"/>
              </a:lnSpc>
            </a:pPr>
            <a:r>
              <a:rPr lang="en-GB" sz="2400" dirty="0">
                <a:latin typeface="+mj-lt"/>
              </a:rPr>
              <a:t>This study employs ML models to predict an LOS of ≥4 days for Welsh patients with LD and MLTCs using clinical, lifestyle, and demographic variables. It also addresses prediction fairness across ethnic groups by implementing two bias mitigation techniques. This highlights the potential of EHR data to support equitable healthcare predictions.</a:t>
            </a:r>
          </a:p>
        </p:txBody>
      </p:sp>
      <p:sp>
        <p:nvSpPr>
          <p:cNvPr id="31" name="Title 2">
            <a:extLst>
              <a:ext uri="{FF2B5EF4-FFF2-40B4-BE49-F238E27FC236}">
                <a16:creationId xmlns:a16="http://schemas.microsoft.com/office/drawing/2014/main" id="{BA793CF5-74D8-F782-C0BD-37EEF40C7D45}"/>
              </a:ext>
            </a:extLst>
          </p:cNvPr>
          <p:cNvSpPr txBox="1">
            <a:spLocks/>
          </p:cNvSpPr>
          <p:nvPr/>
        </p:nvSpPr>
        <p:spPr>
          <a:xfrm>
            <a:off x="12712" y="33645052"/>
            <a:ext cx="29879925" cy="1015663"/>
          </a:xfrm>
          <a:prstGeom prst="rect">
            <a:avLst/>
          </a:prstGeom>
          <a:solidFill>
            <a:schemeClr val="accent4">
              <a:lumMod val="75000"/>
            </a:schemeClr>
          </a:solidFill>
        </p:spPr>
        <p:txBody>
          <a:bodyPr lIns="91440" tIns="45720" rIns="91440" bIns="45720" anchor="ctr"/>
          <a:lstStyle>
            <a:lvl1pPr algn="l" defTabSz="2026360" rtl="0" eaLnBrk="1" latinLnBrk="0" hangingPunct="1">
              <a:spcBef>
                <a:spcPct val="0"/>
              </a:spcBef>
              <a:buNone/>
              <a:defRPr sz="9316" b="1" kern="1200">
                <a:solidFill>
                  <a:schemeClr val="bg1"/>
                </a:solidFill>
                <a:latin typeface="+mj-lt"/>
                <a:ea typeface="+mj-ea"/>
                <a:cs typeface="+mj-cs"/>
              </a:defRPr>
            </a:lvl1pPr>
          </a:lstStyle>
          <a:p>
            <a:pPr algn="ctr"/>
            <a:r>
              <a:rPr lang="en-US" sz="4800"/>
              <a:t>     Conclusions</a:t>
            </a:r>
          </a:p>
        </p:txBody>
      </p:sp>
      <p:sp>
        <p:nvSpPr>
          <p:cNvPr id="12" name="TextBox 11">
            <a:extLst>
              <a:ext uri="{FF2B5EF4-FFF2-40B4-BE49-F238E27FC236}">
                <a16:creationId xmlns:a16="http://schemas.microsoft.com/office/drawing/2014/main" id="{5FD6AFE2-D1BE-D907-6E16-18A607FE2FC0}"/>
              </a:ext>
            </a:extLst>
          </p:cNvPr>
          <p:cNvSpPr txBox="1"/>
          <p:nvPr/>
        </p:nvSpPr>
        <p:spPr>
          <a:xfrm>
            <a:off x="10056354" y="34697567"/>
            <a:ext cx="9569997" cy="4031873"/>
          </a:xfrm>
          <a:prstGeom prst="rect">
            <a:avLst/>
          </a:prstGeom>
          <a:noFill/>
        </p:spPr>
        <p:txBody>
          <a:bodyPr wrap="square" rtlCol="0">
            <a:spAutoFit/>
          </a:bodyPr>
          <a:lstStyle/>
          <a:p>
            <a:pPr algn="just"/>
            <a:r>
              <a:rPr lang="en-GB" sz="3200" b="0" i="0" u="none" strike="noStrike" baseline="0" dirty="0">
                <a:latin typeface="TeXGyreTermesX-Regular"/>
              </a:rPr>
              <a:t>This study develops ML models to predict hospital LOS for patients with LD and MLTCs while addressing fairness across ethnic groups. The RF model outperformed others, achieving an AUC of 0.759 (males) and 0.756 (females), with balanced accuracy of 0.690 and 0.689, respectively. Bias mitigation reduced disparities, with the threshold optimizer showing the most significant improvements.</a:t>
            </a:r>
            <a:endParaRPr lang="en-GB" sz="3200" b="1" dirty="0">
              <a:latin typeface="+mj-lt"/>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58FF288-79AA-7000-4595-E781876586F6}"/>
                  </a:ext>
                </a:extLst>
              </p:cNvPr>
              <p:cNvSpPr txBox="1"/>
              <p:nvPr/>
            </p:nvSpPr>
            <p:spPr>
              <a:xfrm>
                <a:off x="4838068" y="7006377"/>
                <a:ext cx="6062278" cy="3901837"/>
              </a:xfrm>
              <a:prstGeom prst="rect">
                <a:avLst/>
              </a:prstGeom>
              <a:noFill/>
            </p:spPr>
            <p:txBody>
              <a:bodyPr wrap="square" rtlCol="0">
                <a:spAutoFit/>
              </a:bodyPr>
              <a:lstStyle/>
              <a:p>
                <a:pPr>
                  <a:lnSpc>
                    <a:spcPct val="150000"/>
                  </a:lnSpc>
                </a:pPr>
                <a:r>
                  <a:rPr lang="en-GB" sz="2400" dirty="0">
                    <a:latin typeface="+mj-lt"/>
                  </a:rPr>
                  <a:t>There are about 1.5 million people with an LD in the UK, including over 1.1 million adults aged </a:t>
                </a:r>
                <a14:m>
                  <m:oMath xmlns:m="http://schemas.openxmlformats.org/officeDocument/2006/math">
                    <m:r>
                      <a:rPr lang="en-GB" sz="2400" b="0" i="1" smtClean="0">
                        <a:latin typeface="Cambria Math" panose="02040503050406030204" pitchFamily="18" charset="0"/>
                      </a:rPr>
                      <m:t>≥</m:t>
                    </m:r>
                  </m:oMath>
                </a14:m>
                <a:r>
                  <a:rPr lang="en-GB" sz="2400" dirty="0">
                    <a:latin typeface="+mj-lt"/>
                  </a:rPr>
                  <a:t>18 years [1]</a:t>
                </a:r>
              </a:p>
              <a:p>
                <a:pPr>
                  <a:lnSpc>
                    <a:spcPct val="150000"/>
                  </a:lnSpc>
                </a:pPr>
                <a:r>
                  <a:rPr lang="en-GB" sz="2400" dirty="0">
                    <a:latin typeface="+mj-lt"/>
                  </a:rPr>
                  <a:t> About 9 in 10 adults with LD are likely to develop multiple long-term health conditions (MLTCs)[2]. </a:t>
                </a:r>
              </a:p>
              <a:p>
                <a:pPr marL="457200" indent="-457200">
                  <a:lnSpc>
                    <a:spcPct val="150000"/>
                  </a:lnSpc>
                  <a:buFont typeface="Arial" panose="020B0604020202020204" pitchFamily="34" charset="0"/>
                  <a:buChar char="•"/>
                </a:pPr>
                <a:endParaRPr lang="en-GB" sz="2400" dirty="0">
                  <a:latin typeface="+mj-lt"/>
                </a:endParaRPr>
              </a:p>
            </p:txBody>
          </p:sp>
        </mc:Choice>
        <mc:Fallback xmlns="">
          <p:sp>
            <p:nvSpPr>
              <p:cNvPr id="17" name="TextBox 16">
                <a:extLst>
                  <a:ext uri="{FF2B5EF4-FFF2-40B4-BE49-F238E27FC236}">
                    <a16:creationId xmlns:a16="http://schemas.microsoft.com/office/drawing/2014/main" id="{058FF288-79AA-7000-4595-E781876586F6}"/>
                  </a:ext>
                </a:extLst>
              </p:cNvPr>
              <p:cNvSpPr txBox="1">
                <a:spLocks noRot="1" noChangeAspect="1" noMove="1" noResize="1" noEditPoints="1" noAdjustHandles="1" noChangeArrowheads="1" noChangeShapeType="1" noTextEdit="1"/>
              </p:cNvSpPr>
              <p:nvPr/>
            </p:nvSpPr>
            <p:spPr>
              <a:xfrm>
                <a:off x="4838068" y="7006377"/>
                <a:ext cx="6062278" cy="3901837"/>
              </a:xfrm>
              <a:prstGeom prst="rect">
                <a:avLst/>
              </a:prstGeom>
              <a:blipFill>
                <a:blip r:embed="rId5"/>
                <a:stretch>
                  <a:fillRect l="-1610"/>
                </a:stretch>
              </a:blipFill>
            </p:spPr>
            <p:txBody>
              <a:bodyPr/>
              <a:lstStyle/>
              <a:p>
                <a:r>
                  <a:rPr lang="en-GB">
                    <a:noFill/>
                  </a:rPr>
                  <a:t> </a:t>
                </a:r>
              </a:p>
            </p:txBody>
          </p:sp>
        </mc:Fallback>
      </mc:AlternateContent>
      <p:sp>
        <p:nvSpPr>
          <p:cNvPr id="24" name="Title 2">
            <a:extLst>
              <a:ext uri="{FF2B5EF4-FFF2-40B4-BE49-F238E27FC236}">
                <a16:creationId xmlns:a16="http://schemas.microsoft.com/office/drawing/2014/main" id="{915CC693-39F0-4CCB-E424-251B71F7647E}"/>
              </a:ext>
            </a:extLst>
          </p:cNvPr>
          <p:cNvSpPr txBox="1">
            <a:spLocks/>
          </p:cNvSpPr>
          <p:nvPr/>
        </p:nvSpPr>
        <p:spPr>
          <a:xfrm>
            <a:off x="-6" y="5268029"/>
            <a:ext cx="29879925" cy="1015663"/>
          </a:xfrm>
          <a:prstGeom prst="rect">
            <a:avLst/>
          </a:prstGeom>
          <a:solidFill>
            <a:schemeClr val="accent5">
              <a:lumMod val="75000"/>
            </a:schemeClr>
          </a:solidFill>
        </p:spPr>
        <p:txBody>
          <a:bodyPr lIns="91440" tIns="45720" rIns="91440" bIns="45720" anchor="ctr"/>
          <a:lstStyle>
            <a:lvl1pPr algn="l" defTabSz="2026360" rtl="0" eaLnBrk="1" latinLnBrk="0" hangingPunct="1">
              <a:spcBef>
                <a:spcPct val="0"/>
              </a:spcBef>
              <a:buNone/>
              <a:defRPr sz="9316" b="1" kern="1200">
                <a:solidFill>
                  <a:schemeClr val="bg1"/>
                </a:solidFill>
                <a:latin typeface="+mj-lt"/>
                <a:ea typeface="+mj-ea"/>
                <a:cs typeface="+mj-cs"/>
              </a:defRPr>
            </a:lvl1pPr>
          </a:lstStyle>
          <a:p>
            <a:pPr algn="ctr"/>
            <a:r>
              <a:rPr lang="en-US" sz="4800"/>
              <a:t>     Introduction</a:t>
            </a:r>
          </a:p>
        </p:txBody>
      </p:sp>
      <p:sp>
        <p:nvSpPr>
          <p:cNvPr id="25" name="TextBox 24">
            <a:extLst>
              <a:ext uri="{FF2B5EF4-FFF2-40B4-BE49-F238E27FC236}">
                <a16:creationId xmlns:a16="http://schemas.microsoft.com/office/drawing/2014/main" id="{6E4C60D2-70B7-2DDA-6B25-619FAB2B3226}"/>
              </a:ext>
            </a:extLst>
          </p:cNvPr>
          <p:cNvSpPr txBox="1"/>
          <p:nvPr/>
        </p:nvSpPr>
        <p:spPr>
          <a:xfrm>
            <a:off x="1930685" y="6164328"/>
            <a:ext cx="8751023" cy="707886"/>
          </a:xfrm>
          <a:prstGeom prst="rect">
            <a:avLst/>
          </a:prstGeom>
          <a:noFill/>
        </p:spPr>
        <p:txBody>
          <a:bodyPr wrap="square" rtlCol="0">
            <a:spAutoFit/>
          </a:bodyPr>
          <a:lstStyle/>
          <a:p>
            <a:pPr algn="ctr"/>
            <a:r>
              <a:rPr lang="en-GB" sz="4000" b="1" dirty="0">
                <a:solidFill>
                  <a:srgbClr val="34123E"/>
                </a:solidFill>
                <a:latin typeface="+mj-lt"/>
              </a:rPr>
              <a:t>Learning disability (LD) in the UK</a:t>
            </a:r>
          </a:p>
        </p:txBody>
      </p:sp>
      <p:sp>
        <p:nvSpPr>
          <p:cNvPr id="27" name="TextBox 26">
            <a:extLst>
              <a:ext uri="{FF2B5EF4-FFF2-40B4-BE49-F238E27FC236}">
                <a16:creationId xmlns:a16="http://schemas.microsoft.com/office/drawing/2014/main" id="{8773E6A6-5AC2-32E9-D314-99F3C5217DC8}"/>
              </a:ext>
            </a:extLst>
          </p:cNvPr>
          <p:cNvSpPr txBox="1"/>
          <p:nvPr/>
        </p:nvSpPr>
        <p:spPr>
          <a:xfrm>
            <a:off x="12423768" y="6951315"/>
            <a:ext cx="7573861" cy="3347840"/>
          </a:xfrm>
          <a:prstGeom prst="rect">
            <a:avLst/>
          </a:prstGeom>
          <a:noFill/>
        </p:spPr>
        <p:txBody>
          <a:bodyPr wrap="square" rtlCol="0">
            <a:spAutoFit/>
          </a:bodyPr>
          <a:lstStyle/>
          <a:p>
            <a:pPr algn="just">
              <a:lnSpc>
                <a:spcPct val="150000"/>
              </a:lnSpc>
            </a:pPr>
            <a:r>
              <a:rPr lang="en-GB" sz="2400" dirty="0">
                <a:latin typeface="+mj-lt"/>
              </a:rPr>
              <a:t>Accurately predicting the length of stay (LOS) for patients with LD and MLTCs using machine learning (ML) is essential for improving patient care and optimizing medical resource allocation. Despite its potential, research on the application of ML models to this specific patient population remains limited.</a:t>
            </a:r>
            <a:endParaRPr lang="en-GB" sz="2400" b="1" dirty="0">
              <a:latin typeface="+mj-lt"/>
            </a:endParaRPr>
          </a:p>
        </p:txBody>
      </p:sp>
      <p:sp>
        <p:nvSpPr>
          <p:cNvPr id="30" name="TextBox 29">
            <a:extLst>
              <a:ext uri="{FF2B5EF4-FFF2-40B4-BE49-F238E27FC236}">
                <a16:creationId xmlns:a16="http://schemas.microsoft.com/office/drawing/2014/main" id="{A883FB36-5654-14D1-942F-A8B53EF69A74}"/>
              </a:ext>
            </a:extLst>
          </p:cNvPr>
          <p:cNvSpPr txBox="1"/>
          <p:nvPr/>
        </p:nvSpPr>
        <p:spPr>
          <a:xfrm>
            <a:off x="12603534" y="6190610"/>
            <a:ext cx="7968344" cy="707886"/>
          </a:xfrm>
          <a:prstGeom prst="rect">
            <a:avLst/>
          </a:prstGeom>
          <a:noFill/>
        </p:spPr>
        <p:txBody>
          <a:bodyPr wrap="square" rtlCol="0">
            <a:spAutoFit/>
          </a:bodyPr>
          <a:lstStyle/>
          <a:p>
            <a:pPr algn="ctr"/>
            <a:r>
              <a:rPr lang="en-GB" sz="4000" b="1" dirty="0">
                <a:solidFill>
                  <a:srgbClr val="34123E"/>
                </a:solidFill>
                <a:latin typeface="+mj-lt"/>
              </a:rPr>
              <a:t>What is the challenge?</a:t>
            </a:r>
          </a:p>
        </p:txBody>
      </p:sp>
      <p:sp>
        <p:nvSpPr>
          <p:cNvPr id="38" name="TextBox 37">
            <a:extLst>
              <a:ext uri="{FF2B5EF4-FFF2-40B4-BE49-F238E27FC236}">
                <a16:creationId xmlns:a16="http://schemas.microsoft.com/office/drawing/2014/main" id="{86EBBF87-1342-525C-7F13-F10FA0DC3A46}"/>
              </a:ext>
            </a:extLst>
          </p:cNvPr>
          <p:cNvSpPr txBox="1"/>
          <p:nvPr/>
        </p:nvSpPr>
        <p:spPr>
          <a:xfrm>
            <a:off x="21273584" y="6174687"/>
            <a:ext cx="7968344" cy="707886"/>
          </a:xfrm>
          <a:prstGeom prst="rect">
            <a:avLst/>
          </a:prstGeom>
          <a:noFill/>
        </p:spPr>
        <p:txBody>
          <a:bodyPr wrap="square" rtlCol="0">
            <a:spAutoFit/>
          </a:bodyPr>
          <a:lstStyle/>
          <a:p>
            <a:pPr algn="ctr"/>
            <a:r>
              <a:rPr lang="en-GB" sz="4000" b="1" dirty="0">
                <a:solidFill>
                  <a:srgbClr val="34123E"/>
                </a:solidFill>
                <a:latin typeface="+mj-lt"/>
              </a:rPr>
              <a:t>Research Aim</a:t>
            </a:r>
          </a:p>
        </p:txBody>
      </p:sp>
      <p:pic>
        <p:nvPicPr>
          <p:cNvPr id="48" name="Picture 47" descr="Icon&#10;&#10;Description automatically generated">
            <a:extLst>
              <a:ext uri="{FF2B5EF4-FFF2-40B4-BE49-F238E27FC236}">
                <a16:creationId xmlns:a16="http://schemas.microsoft.com/office/drawing/2014/main" id="{864F5A3A-B873-048F-D892-C4610E9A10E4}"/>
              </a:ext>
            </a:extLst>
          </p:cNvPr>
          <p:cNvPicPr>
            <a:picLocks noChangeAspect="1"/>
          </p:cNvPicPr>
          <p:nvPr/>
        </p:nvPicPr>
        <p:blipFill>
          <a:blip r:embed="rId6"/>
          <a:stretch>
            <a:fillRect/>
          </a:stretch>
        </p:blipFill>
        <p:spPr>
          <a:xfrm>
            <a:off x="19903241" y="35551924"/>
            <a:ext cx="1668987" cy="1777365"/>
          </a:xfrm>
          <a:prstGeom prst="rect">
            <a:avLst/>
          </a:prstGeom>
        </p:spPr>
      </p:pic>
      <p:sp>
        <p:nvSpPr>
          <p:cNvPr id="55" name="TextBox 54">
            <a:extLst>
              <a:ext uri="{FF2B5EF4-FFF2-40B4-BE49-F238E27FC236}">
                <a16:creationId xmlns:a16="http://schemas.microsoft.com/office/drawing/2014/main" id="{3B2ACC82-B80F-163F-D2DA-989168CEA2B1}"/>
              </a:ext>
            </a:extLst>
          </p:cNvPr>
          <p:cNvSpPr txBox="1"/>
          <p:nvPr/>
        </p:nvSpPr>
        <p:spPr>
          <a:xfrm>
            <a:off x="1429927" y="34767363"/>
            <a:ext cx="6881476" cy="3539430"/>
          </a:xfrm>
          <a:prstGeom prst="rect">
            <a:avLst/>
          </a:prstGeom>
          <a:noFill/>
        </p:spPr>
        <p:txBody>
          <a:bodyPr wrap="square" rtlCol="0">
            <a:spAutoFit/>
          </a:bodyPr>
          <a:lstStyle/>
          <a:p>
            <a:pPr algn="just"/>
            <a:r>
              <a:rPr lang="en-GB" sz="3200" dirty="0">
                <a:latin typeface="TeXGyreTermesX-Regular"/>
              </a:rPr>
              <a:t>Prolonged hospital stays and premature discharge increase patient risks such as infections, falls, cognitive and physical decline, and emergency readmissions. Accurate LOS prediction is essential for optimizing resource allocation and preventing these adverse outcomes.</a:t>
            </a:r>
          </a:p>
        </p:txBody>
      </p:sp>
      <p:sp>
        <p:nvSpPr>
          <p:cNvPr id="56" name="TextBox 55">
            <a:extLst>
              <a:ext uri="{FF2B5EF4-FFF2-40B4-BE49-F238E27FC236}">
                <a16:creationId xmlns:a16="http://schemas.microsoft.com/office/drawing/2014/main" id="{09F4AB9B-5EA6-3DF8-ED76-F5DC9AF375EC}"/>
              </a:ext>
            </a:extLst>
          </p:cNvPr>
          <p:cNvSpPr txBox="1"/>
          <p:nvPr/>
        </p:nvSpPr>
        <p:spPr>
          <a:xfrm>
            <a:off x="21678237" y="35506026"/>
            <a:ext cx="7972830" cy="2062103"/>
          </a:xfrm>
          <a:prstGeom prst="rect">
            <a:avLst/>
          </a:prstGeom>
          <a:noFill/>
        </p:spPr>
        <p:txBody>
          <a:bodyPr wrap="square" rtlCol="0">
            <a:spAutoFit/>
          </a:bodyPr>
          <a:lstStyle/>
          <a:p>
            <a:pPr algn="just"/>
            <a:r>
              <a:rPr lang="en-GB" sz="3200" dirty="0">
                <a:latin typeface="TeXGyreTermesX-Regular"/>
              </a:rPr>
              <a:t>The findings highlight the potential for equitable healthcare predictions using EHR data, paving the way for improved clinical decision-making and resource management.</a:t>
            </a:r>
          </a:p>
        </p:txBody>
      </p:sp>
      <p:pic>
        <p:nvPicPr>
          <p:cNvPr id="47" name="Picture 46">
            <a:extLst>
              <a:ext uri="{FF2B5EF4-FFF2-40B4-BE49-F238E27FC236}">
                <a16:creationId xmlns:a16="http://schemas.microsoft.com/office/drawing/2014/main" id="{CB52CC40-9D23-D19C-B5B9-09450FC8AD58}"/>
              </a:ext>
            </a:extLst>
          </p:cNvPr>
          <p:cNvPicPr>
            <a:picLocks noChangeAspect="1"/>
          </p:cNvPicPr>
          <p:nvPr/>
        </p:nvPicPr>
        <p:blipFill>
          <a:blip r:embed="rId7"/>
          <a:stretch>
            <a:fillRect/>
          </a:stretch>
        </p:blipFill>
        <p:spPr>
          <a:xfrm>
            <a:off x="127012" y="980635"/>
            <a:ext cx="3208154" cy="2342264"/>
          </a:xfrm>
          <a:prstGeom prst="rect">
            <a:avLst/>
          </a:prstGeom>
        </p:spPr>
      </p:pic>
      <p:sp>
        <p:nvSpPr>
          <p:cNvPr id="58" name="Title 2">
            <a:extLst>
              <a:ext uri="{FF2B5EF4-FFF2-40B4-BE49-F238E27FC236}">
                <a16:creationId xmlns:a16="http://schemas.microsoft.com/office/drawing/2014/main" id="{8A3D19F3-C40C-DC2A-2541-8A87337C487C}"/>
              </a:ext>
            </a:extLst>
          </p:cNvPr>
          <p:cNvSpPr txBox="1">
            <a:spLocks/>
          </p:cNvSpPr>
          <p:nvPr/>
        </p:nvSpPr>
        <p:spPr>
          <a:xfrm>
            <a:off x="-159714" y="19995846"/>
            <a:ext cx="30039632" cy="1015663"/>
          </a:xfrm>
          <a:prstGeom prst="rect">
            <a:avLst/>
          </a:prstGeom>
          <a:solidFill>
            <a:schemeClr val="accent5">
              <a:lumMod val="75000"/>
            </a:schemeClr>
          </a:solidFill>
        </p:spPr>
        <p:txBody>
          <a:bodyPr lIns="91440" tIns="45720" rIns="91440" bIns="45720" anchor="ctr"/>
          <a:lstStyle>
            <a:lvl1pPr algn="l" defTabSz="2026360" rtl="0" eaLnBrk="1" latinLnBrk="0" hangingPunct="1">
              <a:spcBef>
                <a:spcPct val="0"/>
              </a:spcBef>
              <a:buNone/>
              <a:defRPr sz="9316" b="1" kern="1200">
                <a:solidFill>
                  <a:schemeClr val="bg1"/>
                </a:solidFill>
                <a:latin typeface="+mj-lt"/>
                <a:ea typeface="+mj-ea"/>
                <a:cs typeface="+mj-cs"/>
              </a:defRPr>
            </a:lvl1pPr>
          </a:lstStyle>
          <a:p>
            <a:pPr algn="ctr"/>
            <a:r>
              <a:rPr lang="en-US" sz="4400" dirty="0"/>
              <a:t>Results</a:t>
            </a:r>
            <a:endParaRPr lang="en-US" sz="4800" dirty="0"/>
          </a:p>
        </p:txBody>
      </p:sp>
      <p:sp>
        <p:nvSpPr>
          <p:cNvPr id="1026" name="TextBox 1025">
            <a:extLst>
              <a:ext uri="{FF2B5EF4-FFF2-40B4-BE49-F238E27FC236}">
                <a16:creationId xmlns:a16="http://schemas.microsoft.com/office/drawing/2014/main" id="{F1B2C9FE-EE23-DDFE-C443-F29AD8854133}"/>
              </a:ext>
            </a:extLst>
          </p:cNvPr>
          <p:cNvSpPr txBox="1"/>
          <p:nvPr/>
        </p:nvSpPr>
        <p:spPr>
          <a:xfrm>
            <a:off x="10854051" y="31282863"/>
            <a:ext cx="7438705" cy="2308324"/>
          </a:xfrm>
          <a:prstGeom prst="rect">
            <a:avLst/>
          </a:prstGeom>
          <a:noFill/>
        </p:spPr>
        <p:txBody>
          <a:bodyPr wrap="square">
            <a:spAutoFit/>
          </a:bodyPr>
          <a:lstStyle/>
          <a:p>
            <a:pPr algn="ctr"/>
            <a:r>
              <a:rPr lang="en-GB" sz="2400" b="0" i="1" u="none" strike="noStrike" baseline="0" dirty="0">
                <a:latin typeface="+mj-lt"/>
              </a:rPr>
              <a:t>Performance plots showing AUC across eight ML models, highlighting optimal False Positive Rates (FPR) and True Positive Rates (TPR) for (a) male and (b) female cohorts. Models with lower FPR and higher AUC/TPR are optimal; RF was selected as the best model.</a:t>
            </a:r>
            <a:endParaRPr lang="en-GB" sz="2400" i="1" dirty="0">
              <a:latin typeface="+mj-lt"/>
            </a:endParaRPr>
          </a:p>
        </p:txBody>
      </p:sp>
      <p:sp>
        <p:nvSpPr>
          <p:cNvPr id="1028" name="TextBox 1027">
            <a:extLst>
              <a:ext uri="{FF2B5EF4-FFF2-40B4-BE49-F238E27FC236}">
                <a16:creationId xmlns:a16="http://schemas.microsoft.com/office/drawing/2014/main" id="{D728B0E6-46D5-94BD-776E-971D764E6133}"/>
              </a:ext>
            </a:extLst>
          </p:cNvPr>
          <p:cNvSpPr txBox="1"/>
          <p:nvPr/>
        </p:nvSpPr>
        <p:spPr>
          <a:xfrm>
            <a:off x="18346994" y="25204592"/>
            <a:ext cx="11173339" cy="1200329"/>
          </a:xfrm>
          <a:prstGeom prst="rect">
            <a:avLst/>
          </a:prstGeom>
          <a:noFill/>
        </p:spPr>
        <p:txBody>
          <a:bodyPr wrap="square">
            <a:spAutoFit/>
          </a:bodyPr>
          <a:lstStyle/>
          <a:p>
            <a:pPr algn="ctr"/>
            <a:r>
              <a:rPr lang="en-GB" sz="2400" i="1" dirty="0">
                <a:latin typeface="+mj-lt"/>
              </a:rPr>
              <a:t>Tables showing p</a:t>
            </a:r>
            <a:r>
              <a:rPr lang="en-GB" sz="2400" b="0" i="1" u="none" strike="noStrike" baseline="0" dirty="0">
                <a:latin typeface="+mj-lt"/>
              </a:rPr>
              <a:t>erformance discrepancies of the unmitigated RF model across ethnic groups for males and females. The unmitigated model refers to the classifier without any bias mitigation algorithms applied.</a:t>
            </a:r>
            <a:endParaRPr lang="en-GB" sz="2400" i="1" dirty="0">
              <a:latin typeface="+mj-lt"/>
            </a:endParaRPr>
          </a:p>
        </p:txBody>
      </p:sp>
      <p:sp>
        <p:nvSpPr>
          <p:cNvPr id="1031" name="TextBox 1030">
            <a:extLst>
              <a:ext uri="{FF2B5EF4-FFF2-40B4-BE49-F238E27FC236}">
                <a16:creationId xmlns:a16="http://schemas.microsoft.com/office/drawing/2014/main" id="{E9AE8D5A-21B9-88FA-EEAF-7A1417BCB32B}"/>
              </a:ext>
            </a:extLst>
          </p:cNvPr>
          <p:cNvSpPr txBox="1"/>
          <p:nvPr/>
        </p:nvSpPr>
        <p:spPr>
          <a:xfrm>
            <a:off x="4263707" y="21091434"/>
            <a:ext cx="2691662" cy="461665"/>
          </a:xfrm>
          <a:prstGeom prst="rect">
            <a:avLst/>
          </a:prstGeom>
          <a:noFill/>
        </p:spPr>
        <p:txBody>
          <a:bodyPr wrap="square">
            <a:spAutoFit/>
          </a:bodyPr>
          <a:lstStyle/>
          <a:p>
            <a:r>
              <a:rPr lang="en-GB" sz="2400" b="1" dirty="0">
                <a:solidFill>
                  <a:schemeClr val="accent4">
                    <a:lumMod val="50000"/>
                  </a:schemeClr>
                </a:solidFill>
                <a:latin typeface="+mj-lt"/>
              </a:rPr>
              <a:t>Initial Results</a:t>
            </a:r>
            <a:endParaRPr lang="en-GB" sz="2400" dirty="0"/>
          </a:p>
        </p:txBody>
      </p:sp>
      <p:pic>
        <p:nvPicPr>
          <p:cNvPr id="1039" name="Picture 1038" descr="A couple of heads with puzzle pieces">
            <a:extLst>
              <a:ext uri="{FF2B5EF4-FFF2-40B4-BE49-F238E27FC236}">
                <a16:creationId xmlns:a16="http://schemas.microsoft.com/office/drawing/2014/main" id="{EB0B636F-8A9D-E958-27AF-9F9C4AFA29C2}"/>
              </a:ext>
            </a:extLst>
          </p:cNvPr>
          <p:cNvPicPr>
            <a:picLocks noChangeAspect="1"/>
          </p:cNvPicPr>
          <p:nvPr/>
        </p:nvPicPr>
        <p:blipFill>
          <a:blip r:embed="rId8"/>
          <a:stretch>
            <a:fillRect/>
          </a:stretch>
        </p:blipFill>
        <p:spPr>
          <a:xfrm>
            <a:off x="71706" y="7336595"/>
            <a:ext cx="4721884" cy="2769352"/>
          </a:xfrm>
          <a:prstGeom prst="rect">
            <a:avLst/>
          </a:prstGeom>
        </p:spPr>
      </p:pic>
      <p:pic>
        <p:nvPicPr>
          <p:cNvPr id="1042" name="Picture 2" descr="Aim, objective, research, target icon - Download on Iconfinder">
            <a:extLst>
              <a:ext uri="{FF2B5EF4-FFF2-40B4-BE49-F238E27FC236}">
                <a16:creationId xmlns:a16="http://schemas.microsoft.com/office/drawing/2014/main" id="{5C53F139-B7CB-5D29-53A5-F5D4AB5AD8B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965435" y="7565862"/>
            <a:ext cx="2185919" cy="2185919"/>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5" descr="A diagram of a group of people&#10;&#10;AI-generated content may be incorrect.">
            <a:extLst>
              <a:ext uri="{FF2B5EF4-FFF2-40B4-BE49-F238E27FC236}">
                <a16:creationId xmlns:a16="http://schemas.microsoft.com/office/drawing/2014/main" id="{6C2626D2-486B-0FA4-9211-CC53447386F1}"/>
              </a:ext>
            </a:extLst>
          </p:cNvPr>
          <p:cNvPicPr>
            <a:picLocks noChangeAspect="1"/>
          </p:cNvPicPr>
          <p:nvPr/>
        </p:nvPicPr>
        <p:blipFill>
          <a:blip r:embed="rId10"/>
          <a:stretch>
            <a:fillRect/>
          </a:stretch>
        </p:blipFill>
        <p:spPr>
          <a:xfrm>
            <a:off x="359437" y="11794915"/>
            <a:ext cx="10423058" cy="7817294"/>
          </a:xfrm>
          <a:prstGeom prst="rect">
            <a:avLst/>
          </a:prstGeom>
        </p:spPr>
      </p:pic>
      <p:sp>
        <p:nvSpPr>
          <p:cNvPr id="10" name="TextBox 46">
            <a:extLst>
              <a:ext uri="{FF2B5EF4-FFF2-40B4-BE49-F238E27FC236}">
                <a16:creationId xmlns:a16="http://schemas.microsoft.com/office/drawing/2014/main" id="{F805F700-93FF-465B-9B12-7515CFDFCDC9}"/>
              </a:ext>
            </a:extLst>
          </p:cNvPr>
          <p:cNvSpPr txBox="1"/>
          <p:nvPr/>
        </p:nvSpPr>
        <p:spPr>
          <a:xfrm>
            <a:off x="9760434" y="18839416"/>
            <a:ext cx="2498814" cy="646331"/>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dirty="0">
                <a:latin typeface="+mj-lt"/>
              </a:rPr>
              <a:t>= 1</a:t>
            </a:r>
            <a:r>
              <a:rPr lang="en-GB" baseline="30000" dirty="0">
                <a:latin typeface="+mj-lt"/>
              </a:rPr>
              <a:t>st</a:t>
            </a:r>
            <a:r>
              <a:rPr lang="en-GB" dirty="0">
                <a:latin typeface="+mj-lt"/>
              </a:rPr>
              <a:t> January 2000		</a:t>
            </a:r>
          </a:p>
        </p:txBody>
      </p:sp>
      <p:sp>
        <p:nvSpPr>
          <p:cNvPr id="2" name="Arrow: Right 1">
            <a:extLst>
              <a:ext uri="{FF2B5EF4-FFF2-40B4-BE49-F238E27FC236}">
                <a16:creationId xmlns:a16="http://schemas.microsoft.com/office/drawing/2014/main" id="{D958E83B-C11D-9AAB-A88D-BB311FE7A8BB}"/>
              </a:ext>
            </a:extLst>
          </p:cNvPr>
          <p:cNvSpPr/>
          <p:nvPr/>
        </p:nvSpPr>
        <p:spPr>
          <a:xfrm>
            <a:off x="11350784" y="15132946"/>
            <a:ext cx="748396" cy="737967"/>
          </a:xfrm>
          <a:prstGeom prst="rightArrow">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0" name="Picture 39" descr="A diagram of data processing&#10;&#10;AI-generated content may be incorrect.">
            <a:extLst>
              <a:ext uri="{FF2B5EF4-FFF2-40B4-BE49-F238E27FC236}">
                <a16:creationId xmlns:a16="http://schemas.microsoft.com/office/drawing/2014/main" id="{3F9EA04B-5358-2272-2216-AA8A8D9A4DB9}"/>
              </a:ext>
            </a:extLst>
          </p:cNvPr>
          <p:cNvPicPr>
            <a:picLocks noChangeAspect="1"/>
          </p:cNvPicPr>
          <p:nvPr/>
        </p:nvPicPr>
        <p:blipFill>
          <a:blip r:embed="rId11"/>
          <a:stretch>
            <a:fillRect/>
          </a:stretch>
        </p:blipFill>
        <p:spPr>
          <a:xfrm>
            <a:off x="12580102" y="11797859"/>
            <a:ext cx="10383808" cy="7787856"/>
          </a:xfrm>
          <a:prstGeom prst="rect">
            <a:avLst/>
          </a:prstGeom>
        </p:spPr>
      </p:pic>
      <p:sp>
        <p:nvSpPr>
          <p:cNvPr id="23" name="TextBox 22">
            <a:extLst>
              <a:ext uri="{FF2B5EF4-FFF2-40B4-BE49-F238E27FC236}">
                <a16:creationId xmlns:a16="http://schemas.microsoft.com/office/drawing/2014/main" id="{C43B6906-A066-B936-1162-9F6B103DCFEB}"/>
              </a:ext>
            </a:extLst>
          </p:cNvPr>
          <p:cNvSpPr txBox="1"/>
          <p:nvPr/>
        </p:nvSpPr>
        <p:spPr>
          <a:xfrm>
            <a:off x="9760434" y="19104935"/>
            <a:ext cx="2498814" cy="369332"/>
          </a:xfrm>
          <a:prstGeom prst="rect">
            <a:avLst/>
          </a:prstGeom>
          <a:noFill/>
        </p:spPr>
        <p:txBody>
          <a:bodyPr wrap="square">
            <a:spAutoFit/>
          </a:bodyPr>
          <a:lstStyle/>
          <a:p>
            <a:r>
              <a:rPr lang="en-GB" sz="1800" dirty="0">
                <a:latin typeface="+mj-lt"/>
              </a:rPr>
              <a:t>= 31</a:t>
            </a:r>
            <a:r>
              <a:rPr lang="en-GB" sz="1800" baseline="30000" dirty="0">
                <a:latin typeface="+mj-lt"/>
              </a:rPr>
              <a:t>st</a:t>
            </a:r>
            <a:r>
              <a:rPr lang="en-GB" sz="1800" dirty="0">
                <a:latin typeface="+mj-lt"/>
              </a:rPr>
              <a:t> December 2021</a:t>
            </a:r>
            <a:endParaRPr lang="en-GB" sz="1800" dirty="0"/>
          </a:p>
        </p:txBody>
      </p:sp>
      <p:sp>
        <p:nvSpPr>
          <p:cNvPr id="32" name="TextBox 31">
            <a:extLst>
              <a:ext uri="{FF2B5EF4-FFF2-40B4-BE49-F238E27FC236}">
                <a16:creationId xmlns:a16="http://schemas.microsoft.com/office/drawing/2014/main" id="{D574A968-AF25-25ED-8ED8-554E70CD56D7}"/>
              </a:ext>
            </a:extLst>
          </p:cNvPr>
          <p:cNvSpPr txBox="1"/>
          <p:nvPr/>
        </p:nvSpPr>
        <p:spPr>
          <a:xfrm>
            <a:off x="15964042" y="19220362"/>
            <a:ext cx="4746504" cy="461665"/>
          </a:xfrm>
          <a:prstGeom prst="rect">
            <a:avLst/>
          </a:prstGeom>
          <a:noFill/>
        </p:spPr>
        <p:txBody>
          <a:bodyPr wrap="square">
            <a:spAutoFit/>
          </a:bodyPr>
          <a:lstStyle/>
          <a:p>
            <a:r>
              <a:rPr lang="en-GB" sz="2400" i="1" dirty="0">
                <a:latin typeface="+mj-lt"/>
              </a:rPr>
              <a:t>Machine learning framework</a:t>
            </a:r>
            <a:endParaRPr lang="en-GB" sz="2400" i="1" dirty="0"/>
          </a:p>
        </p:txBody>
      </p:sp>
      <p:sp>
        <p:nvSpPr>
          <p:cNvPr id="37" name="TextBox 36">
            <a:extLst>
              <a:ext uri="{FF2B5EF4-FFF2-40B4-BE49-F238E27FC236}">
                <a16:creationId xmlns:a16="http://schemas.microsoft.com/office/drawing/2014/main" id="{C6F92E39-7CCE-FA39-B527-9DA647CD69B2}"/>
              </a:ext>
            </a:extLst>
          </p:cNvPr>
          <p:cNvSpPr txBox="1"/>
          <p:nvPr/>
        </p:nvSpPr>
        <p:spPr>
          <a:xfrm>
            <a:off x="3948691" y="19404048"/>
            <a:ext cx="4746504" cy="461665"/>
          </a:xfrm>
          <a:prstGeom prst="rect">
            <a:avLst/>
          </a:prstGeom>
          <a:noFill/>
        </p:spPr>
        <p:txBody>
          <a:bodyPr wrap="square">
            <a:spAutoFit/>
          </a:bodyPr>
          <a:lstStyle/>
          <a:p>
            <a:r>
              <a:rPr lang="en-GB" sz="2400" i="1" dirty="0">
                <a:latin typeface="+mj-lt"/>
              </a:rPr>
              <a:t>Consort flow diagram</a:t>
            </a:r>
            <a:endParaRPr lang="en-GB" sz="2400" i="1" dirty="0"/>
          </a:p>
        </p:txBody>
      </p:sp>
      <p:pic>
        <p:nvPicPr>
          <p:cNvPr id="42" name="Picture 41" descr="A chart of different conditions&#10;&#10;AI-generated content may be incorrect.">
            <a:extLst>
              <a:ext uri="{FF2B5EF4-FFF2-40B4-BE49-F238E27FC236}">
                <a16:creationId xmlns:a16="http://schemas.microsoft.com/office/drawing/2014/main" id="{85A74EE2-CE8B-FFEB-73DA-FECCEAE08A33}"/>
              </a:ext>
            </a:extLst>
          </p:cNvPr>
          <p:cNvPicPr>
            <a:picLocks noChangeAspect="1"/>
          </p:cNvPicPr>
          <p:nvPr/>
        </p:nvPicPr>
        <p:blipFill>
          <a:blip r:embed="rId12"/>
          <a:stretch>
            <a:fillRect/>
          </a:stretch>
        </p:blipFill>
        <p:spPr>
          <a:xfrm>
            <a:off x="12711" y="21731129"/>
            <a:ext cx="5405967" cy="4054475"/>
          </a:xfrm>
          <a:prstGeom prst="rect">
            <a:avLst/>
          </a:prstGeom>
        </p:spPr>
      </p:pic>
      <p:pic>
        <p:nvPicPr>
          <p:cNvPr id="44" name="Picture 43" descr="A chart of different conditions&#10;&#10;AI-generated content may be incorrect.">
            <a:extLst>
              <a:ext uri="{FF2B5EF4-FFF2-40B4-BE49-F238E27FC236}">
                <a16:creationId xmlns:a16="http://schemas.microsoft.com/office/drawing/2014/main" id="{068FDE59-8B11-9B16-D307-97A0DF813D95}"/>
              </a:ext>
            </a:extLst>
          </p:cNvPr>
          <p:cNvPicPr>
            <a:picLocks noChangeAspect="1"/>
          </p:cNvPicPr>
          <p:nvPr/>
        </p:nvPicPr>
        <p:blipFill>
          <a:blip r:embed="rId13"/>
          <a:stretch>
            <a:fillRect/>
          </a:stretch>
        </p:blipFill>
        <p:spPr>
          <a:xfrm>
            <a:off x="5353579" y="21651204"/>
            <a:ext cx="5635354" cy="4226515"/>
          </a:xfrm>
          <a:prstGeom prst="rect">
            <a:avLst/>
          </a:prstGeom>
        </p:spPr>
      </p:pic>
      <p:pic>
        <p:nvPicPr>
          <p:cNvPr id="46" name="Picture 45" descr="A chart of a medical condition&#10;&#10;AI-generated content may be incorrect.">
            <a:extLst>
              <a:ext uri="{FF2B5EF4-FFF2-40B4-BE49-F238E27FC236}">
                <a16:creationId xmlns:a16="http://schemas.microsoft.com/office/drawing/2014/main" id="{3B8DEF1D-CEE9-CFC4-2E34-74160C8FCCA2}"/>
              </a:ext>
            </a:extLst>
          </p:cNvPr>
          <p:cNvPicPr>
            <a:picLocks noChangeAspect="1"/>
          </p:cNvPicPr>
          <p:nvPr/>
        </p:nvPicPr>
        <p:blipFill>
          <a:blip r:embed="rId14"/>
          <a:stretch>
            <a:fillRect/>
          </a:stretch>
        </p:blipFill>
        <p:spPr>
          <a:xfrm>
            <a:off x="-4095" y="27513496"/>
            <a:ext cx="5635353" cy="4226515"/>
          </a:xfrm>
          <a:prstGeom prst="rect">
            <a:avLst/>
          </a:prstGeom>
        </p:spPr>
      </p:pic>
      <p:pic>
        <p:nvPicPr>
          <p:cNvPr id="63" name="Picture 62" descr="A graph showing the number of patients with illness&#10;&#10;AI-generated content may be incorrect.">
            <a:extLst>
              <a:ext uri="{FF2B5EF4-FFF2-40B4-BE49-F238E27FC236}">
                <a16:creationId xmlns:a16="http://schemas.microsoft.com/office/drawing/2014/main" id="{138DFECA-C528-73F8-1991-554344F0E8C7}"/>
              </a:ext>
            </a:extLst>
          </p:cNvPr>
          <p:cNvPicPr>
            <a:picLocks noChangeAspect="1"/>
          </p:cNvPicPr>
          <p:nvPr/>
        </p:nvPicPr>
        <p:blipFill>
          <a:blip r:embed="rId15"/>
          <a:stretch>
            <a:fillRect/>
          </a:stretch>
        </p:blipFill>
        <p:spPr>
          <a:xfrm>
            <a:off x="5385091" y="27863707"/>
            <a:ext cx="4968232" cy="3726174"/>
          </a:xfrm>
          <a:prstGeom prst="rect">
            <a:avLst/>
          </a:prstGeom>
        </p:spPr>
      </p:pic>
      <p:sp>
        <p:nvSpPr>
          <p:cNvPr id="53" name="TextBox 52">
            <a:extLst>
              <a:ext uri="{FF2B5EF4-FFF2-40B4-BE49-F238E27FC236}">
                <a16:creationId xmlns:a16="http://schemas.microsoft.com/office/drawing/2014/main" id="{1FA883A8-05F0-A465-34C1-D2AEAAE9D121}"/>
              </a:ext>
            </a:extLst>
          </p:cNvPr>
          <p:cNvSpPr txBox="1"/>
          <p:nvPr/>
        </p:nvSpPr>
        <p:spPr>
          <a:xfrm>
            <a:off x="391669" y="25727811"/>
            <a:ext cx="10435739" cy="1200329"/>
          </a:xfrm>
          <a:prstGeom prst="rect">
            <a:avLst/>
          </a:prstGeom>
          <a:noFill/>
        </p:spPr>
        <p:txBody>
          <a:bodyPr wrap="square">
            <a:spAutoFit/>
          </a:bodyPr>
          <a:lstStyle/>
          <a:p>
            <a:pPr algn="ctr"/>
            <a:r>
              <a:rPr lang="en-GB" sz="2400" i="1" dirty="0">
                <a:latin typeface="+mj-lt"/>
              </a:rPr>
              <a:t>The top five primary conditions and top five prevalent (common) conditions treated or investigated during hospitalisations for the males and females with LD and MLTCs.</a:t>
            </a:r>
          </a:p>
        </p:txBody>
      </p:sp>
      <p:sp>
        <p:nvSpPr>
          <p:cNvPr id="1025" name="TextBox 1024">
            <a:extLst>
              <a:ext uri="{FF2B5EF4-FFF2-40B4-BE49-F238E27FC236}">
                <a16:creationId xmlns:a16="http://schemas.microsoft.com/office/drawing/2014/main" id="{54F89245-1BD2-357E-BB7B-BF5D1E2F1231}"/>
              </a:ext>
            </a:extLst>
          </p:cNvPr>
          <p:cNvSpPr txBox="1"/>
          <p:nvPr/>
        </p:nvSpPr>
        <p:spPr>
          <a:xfrm>
            <a:off x="71706" y="32294053"/>
            <a:ext cx="10755702" cy="1200329"/>
          </a:xfrm>
          <a:prstGeom prst="rect">
            <a:avLst/>
          </a:prstGeom>
          <a:noFill/>
        </p:spPr>
        <p:txBody>
          <a:bodyPr wrap="square">
            <a:spAutoFit/>
          </a:bodyPr>
          <a:lstStyle/>
          <a:p>
            <a:pPr algn="ctr"/>
            <a:r>
              <a:rPr lang="en-GB" sz="2400" i="1" dirty="0">
                <a:latin typeface="+mj-lt"/>
              </a:rPr>
              <a:t>Distribution of patients with long hospital LOS ≥ 129 days. (a) The 4 most common conditions and (b) age distribution of patients with and without mental illness.</a:t>
            </a:r>
          </a:p>
        </p:txBody>
      </p:sp>
      <p:sp>
        <p:nvSpPr>
          <p:cNvPr id="1032" name="TextBox 1031">
            <a:extLst>
              <a:ext uri="{FF2B5EF4-FFF2-40B4-BE49-F238E27FC236}">
                <a16:creationId xmlns:a16="http://schemas.microsoft.com/office/drawing/2014/main" id="{ECB8F0DF-E131-133F-2132-001B1C58A756}"/>
              </a:ext>
            </a:extLst>
          </p:cNvPr>
          <p:cNvSpPr txBox="1"/>
          <p:nvPr/>
        </p:nvSpPr>
        <p:spPr>
          <a:xfrm>
            <a:off x="3228835" y="31668327"/>
            <a:ext cx="643218" cy="461665"/>
          </a:xfrm>
          <a:prstGeom prst="rect">
            <a:avLst/>
          </a:prstGeom>
          <a:noFill/>
        </p:spPr>
        <p:txBody>
          <a:bodyPr wrap="square">
            <a:spAutoFit/>
          </a:bodyPr>
          <a:lstStyle/>
          <a:p>
            <a:r>
              <a:rPr lang="en-GB" sz="2400" dirty="0"/>
              <a:t>(a)</a:t>
            </a:r>
          </a:p>
        </p:txBody>
      </p:sp>
      <p:sp>
        <p:nvSpPr>
          <p:cNvPr id="1034" name="TextBox 1033">
            <a:extLst>
              <a:ext uri="{FF2B5EF4-FFF2-40B4-BE49-F238E27FC236}">
                <a16:creationId xmlns:a16="http://schemas.microsoft.com/office/drawing/2014/main" id="{1386B587-0F27-B3FB-8D7F-C74C7083BB7E}"/>
              </a:ext>
            </a:extLst>
          </p:cNvPr>
          <p:cNvSpPr txBox="1"/>
          <p:nvPr/>
        </p:nvSpPr>
        <p:spPr>
          <a:xfrm>
            <a:off x="7618049" y="31709259"/>
            <a:ext cx="643218" cy="461665"/>
          </a:xfrm>
          <a:prstGeom prst="rect">
            <a:avLst/>
          </a:prstGeom>
          <a:noFill/>
        </p:spPr>
        <p:txBody>
          <a:bodyPr wrap="square">
            <a:spAutoFit/>
          </a:bodyPr>
          <a:lstStyle/>
          <a:p>
            <a:r>
              <a:rPr lang="en-GB" sz="2400" dirty="0"/>
              <a:t>(b)</a:t>
            </a:r>
          </a:p>
        </p:txBody>
      </p:sp>
      <p:pic>
        <p:nvPicPr>
          <p:cNvPr id="1038" name="Picture 1037" descr="A graph of a positive rate&#10;&#10;AI-generated content may be incorrect.">
            <a:extLst>
              <a:ext uri="{FF2B5EF4-FFF2-40B4-BE49-F238E27FC236}">
                <a16:creationId xmlns:a16="http://schemas.microsoft.com/office/drawing/2014/main" id="{3DA8638A-F9EB-4C4F-F929-40EB1E12B0C5}"/>
              </a:ext>
            </a:extLst>
          </p:cNvPr>
          <p:cNvPicPr>
            <a:picLocks noChangeAspect="1"/>
          </p:cNvPicPr>
          <p:nvPr/>
        </p:nvPicPr>
        <p:blipFill>
          <a:blip r:embed="rId16"/>
          <a:stretch>
            <a:fillRect/>
          </a:stretch>
        </p:blipFill>
        <p:spPr>
          <a:xfrm>
            <a:off x="11382636" y="21448694"/>
            <a:ext cx="6389370" cy="4884655"/>
          </a:xfrm>
          <a:prstGeom prst="rect">
            <a:avLst/>
          </a:prstGeom>
        </p:spPr>
      </p:pic>
      <p:pic>
        <p:nvPicPr>
          <p:cNvPr id="1043" name="Picture 1042" descr="A graph of a positive rate&#10;&#10;AI-generated content may be incorrect.">
            <a:extLst>
              <a:ext uri="{FF2B5EF4-FFF2-40B4-BE49-F238E27FC236}">
                <a16:creationId xmlns:a16="http://schemas.microsoft.com/office/drawing/2014/main" id="{E2B04EB3-7400-42B5-9569-5B06312EBDCD}"/>
              </a:ext>
            </a:extLst>
          </p:cNvPr>
          <p:cNvPicPr>
            <a:picLocks noChangeAspect="1"/>
          </p:cNvPicPr>
          <p:nvPr/>
        </p:nvPicPr>
        <p:blipFill>
          <a:blip r:embed="rId17"/>
          <a:stretch>
            <a:fillRect/>
          </a:stretch>
        </p:blipFill>
        <p:spPr>
          <a:xfrm>
            <a:off x="11360661" y="26379187"/>
            <a:ext cx="6273678" cy="4796208"/>
          </a:xfrm>
          <a:prstGeom prst="rect">
            <a:avLst/>
          </a:prstGeom>
        </p:spPr>
      </p:pic>
      <p:sp>
        <p:nvSpPr>
          <p:cNvPr id="1047" name="TextBox 1046">
            <a:extLst>
              <a:ext uri="{FF2B5EF4-FFF2-40B4-BE49-F238E27FC236}">
                <a16:creationId xmlns:a16="http://schemas.microsoft.com/office/drawing/2014/main" id="{D2073944-032C-C80F-42E7-4CFCFCF81074}"/>
              </a:ext>
            </a:extLst>
          </p:cNvPr>
          <p:cNvSpPr txBox="1"/>
          <p:nvPr/>
        </p:nvSpPr>
        <p:spPr>
          <a:xfrm>
            <a:off x="14449041" y="26126951"/>
            <a:ext cx="643218" cy="461665"/>
          </a:xfrm>
          <a:prstGeom prst="rect">
            <a:avLst/>
          </a:prstGeom>
          <a:noFill/>
        </p:spPr>
        <p:txBody>
          <a:bodyPr wrap="square">
            <a:spAutoFit/>
          </a:bodyPr>
          <a:lstStyle/>
          <a:p>
            <a:r>
              <a:rPr lang="en-GB" sz="2400" dirty="0"/>
              <a:t>(a)</a:t>
            </a:r>
          </a:p>
        </p:txBody>
      </p:sp>
      <p:sp>
        <p:nvSpPr>
          <p:cNvPr id="1049" name="TextBox 1048">
            <a:extLst>
              <a:ext uri="{FF2B5EF4-FFF2-40B4-BE49-F238E27FC236}">
                <a16:creationId xmlns:a16="http://schemas.microsoft.com/office/drawing/2014/main" id="{FDEB18EA-9B5D-CBF3-57B9-7F6D007E2357}"/>
              </a:ext>
            </a:extLst>
          </p:cNvPr>
          <p:cNvSpPr txBox="1"/>
          <p:nvPr/>
        </p:nvSpPr>
        <p:spPr>
          <a:xfrm>
            <a:off x="14449041" y="30936219"/>
            <a:ext cx="643218" cy="461665"/>
          </a:xfrm>
          <a:prstGeom prst="rect">
            <a:avLst/>
          </a:prstGeom>
          <a:noFill/>
        </p:spPr>
        <p:txBody>
          <a:bodyPr wrap="square">
            <a:spAutoFit/>
          </a:bodyPr>
          <a:lstStyle/>
          <a:p>
            <a:r>
              <a:rPr lang="en-GB" sz="2400" dirty="0"/>
              <a:t>(b)</a:t>
            </a:r>
          </a:p>
        </p:txBody>
      </p:sp>
      <p:sp>
        <p:nvSpPr>
          <p:cNvPr id="1052" name="TextBox 1051">
            <a:extLst>
              <a:ext uri="{FF2B5EF4-FFF2-40B4-BE49-F238E27FC236}">
                <a16:creationId xmlns:a16="http://schemas.microsoft.com/office/drawing/2014/main" id="{0A364C4A-B17B-0948-2B9C-860A6B245755}"/>
              </a:ext>
            </a:extLst>
          </p:cNvPr>
          <p:cNvSpPr txBox="1"/>
          <p:nvPr/>
        </p:nvSpPr>
        <p:spPr>
          <a:xfrm>
            <a:off x="22099606" y="21103520"/>
            <a:ext cx="5913331" cy="461665"/>
          </a:xfrm>
          <a:prstGeom prst="rect">
            <a:avLst/>
          </a:prstGeom>
          <a:noFill/>
        </p:spPr>
        <p:txBody>
          <a:bodyPr wrap="square">
            <a:spAutoFit/>
          </a:bodyPr>
          <a:lstStyle/>
          <a:p>
            <a:r>
              <a:rPr lang="en-GB" sz="2400" b="1" dirty="0">
                <a:solidFill>
                  <a:schemeClr val="accent4">
                    <a:lumMod val="50000"/>
                  </a:schemeClr>
                </a:solidFill>
                <a:latin typeface="+mj-lt"/>
              </a:rPr>
              <a:t>Bias Mitigation Across Ethnic Groups</a:t>
            </a:r>
            <a:endParaRPr lang="en-GB" sz="2400" dirty="0"/>
          </a:p>
        </p:txBody>
      </p:sp>
      <p:sp>
        <p:nvSpPr>
          <p:cNvPr id="1029" name="TextBox 46">
            <a:extLst>
              <a:ext uri="{FF2B5EF4-FFF2-40B4-BE49-F238E27FC236}">
                <a16:creationId xmlns:a16="http://schemas.microsoft.com/office/drawing/2014/main" id="{852171F2-7E6D-673F-33F9-099B40E7EAF0}"/>
              </a:ext>
            </a:extLst>
          </p:cNvPr>
          <p:cNvSpPr txBox="1"/>
          <p:nvPr/>
        </p:nvSpPr>
        <p:spPr>
          <a:xfrm>
            <a:off x="12259248" y="21869539"/>
            <a:ext cx="3182064" cy="369332"/>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dirty="0">
                <a:latin typeface="+mj-lt"/>
              </a:rPr>
              <a:t>AUC= Area Under the Curve</a:t>
            </a:r>
          </a:p>
        </p:txBody>
      </p:sp>
      <p:sp>
        <p:nvSpPr>
          <p:cNvPr id="1053" name="TextBox 46">
            <a:extLst>
              <a:ext uri="{FF2B5EF4-FFF2-40B4-BE49-F238E27FC236}">
                <a16:creationId xmlns:a16="http://schemas.microsoft.com/office/drawing/2014/main" id="{ACD9B748-7DEB-D021-2C36-29D81CA3A9BA}"/>
              </a:ext>
            </a:extLst>
          </p:cNvPr>
          <p:cNvSpPr txBox="1"/>
          <p:nvPr/>
        </p:nvSpPr>
        <p:spPr>
          <a:xfrm>
            <a:off x="17063747" y="22681685"/>
            <a:ext cx="1013047" cy="369332"/>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dirty="0">
                <a:solidFill>
                  <a:srgbClr val="FF0000"/>
                </a:solidFill>
                <a:latin typeface="+mj-lt"/>
              </a:rPr>
              <a:t>BEST</a:t>
            </a:r>
          </a:p>
        </p:txBody>
      </p:sp>
      <p:cxnSp>
        <p:nvCxnSpPr>
          <p:cNvPr id="1062" name="Connector: Elbow 1061">
            <a:extLst>
              <a:ext uri="{FF2B5EF4-FFF2-40B4-BE49-F238E27FC236}">
                <a16:creationId xmlns:a16="http://schemas.microsoft.com/office/drawing/2014/main" id="{BB0502D8-8C86-F210-6D28-67E55245E7BA}"/>
              </a:ext>
            </a:extLst>
          </p:cNvPr>
          <p:cNvCxnSpPr>
            <a:cxnSpLocks/>
            <a:stCxn id="1053" idx="1"/>
          </p:cNvCxnSpPr>
          <p:nvPr/>
        </p:nvCxnSpPr>
        <p:spPr>
          <a:xfrm rot="10800000" flipV="1">
            <a:off x="16210699" y="22866350"/>
            <a:ext cx="853049" cy="873965"/>
          </a:xfrm>
          <a:prstGeom prst="bentConnector2">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065" name="TextBox 46">
            <a:extLst>
              <a:ext uri="{FF2B5EF4-FFF2-40B4-BE49-F238E27FC236}">
                <a16:creationId xmlns:a16="http://schemas.microsoft.com/office/drawing/2014/main" id="{FFE03611-0EF0-3122-7152-1A269C236034}"/>
              </a:ext>
            </a:extLst>
          </p:cNvPr>
          <p:cNvSpPr txBox="1"/>
          <p:nvPr/>
        </p:nvSpPr>
        <p:spPr>
          <a:xfrm>
            <a:off x="17063747" y="27566424"/>
            <a:ext cx="1013047" cy="369332"/>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dirty="0">
                <a:solidFill>
                  <a:srgbClr val="FF0000"/>
                </a:solidFill>
                <a:latin typeface="+mj-lt"/>
              </a:rPr>
              <a:t>BEST</a:t>
            </a:r>
          </a:p>
        </p:txBody>
      </p:sp>
      <p:cxnSp>
        <p:nvCxnSpPr>
          <p:cNvPr id="1066" name="Connector: Elbow 1065">
            <a:extLst>
              <a:ext uri="{FF2B5EF4-FFF2-40B4-BE49-F238E27FC236}">
                <a16:creationId xmlns:a16="http://schemas.microsoft.com/office/drawing/2014/main" id="{33E62417-9140-E92D-9876-F635F2DEDBAA}"/>
              </a:ext>
            </a:extLst>
          </p:cNvPr>
          <p:cNvCxnSpPr>
            <a:cxnSpLocks/>
            <a:stCxn id="1065" idx="1"/>
          </p:cNvCxnSpPr>
          <p:nvPr/>
        </p:nvCxnSpPr>
        <p:spPr>
          <a:xfrm rot="10800000" flipV="1">
            <a:off x="16210699" y="27751089"/>
            <a:ext cx="853049" cy="873965"/>
          </a:xfrm>
          <a:prstGeom prst="bentConnector2">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1067" name="Table 1066">
            <a:extLst>
              <a:ext uri="{FF2B5EF4-FFF2-40B4-BE49-F238E27FC236}">
                <a16:creationId xmlns:a16="http://schemas.microsoft.com/office/drawing/2014/main" id="{AB5A9E85-94C7-739A-8B3B-D69109A77BAF}"/>
              </a:ext>
            </a:extLst>
          </p:cNvPr>
          <p:cNvGraphicFramePr>
            <a:graphicFrameLocks noGrp="1"/>
          </p:cNvGraphicFramePr>
          <p:nvPr>
            <p:extLst>
              <p:ext uri="{D42A27DB-BD31-4B8C-83A1-F6EECF244321}">
                <p14:modId xmlns:p14="http://schemas.microsoft.com/office/powerpoint/2010/main" val="157844400"/>
              </p:ext>
            </p:extLst>
          </p:nvPr>
        </p:nvGraphicFramePr>
        <p:xfrm>
          <a:off x="18625528" y="21651204"/>
          <a:ext cx="5402054" cy="3145373"/>
        </p:xfrm>
        <a:graphic>
          <a:graphicData uri="http://schemas.openxmlformats.org/drawingml/2006/table">
            <a:tbl>
              <a:tblPr firstRow="1" bandRow="1">
                <a:tableStyleId>{21E4AEA4-8DFA-4A89-87EB-49C32662AFE0}</a:tableStyleId>
              </a:tblPr>
              <a:tblGrid>
                <a:gridCol w="674487">
                  <a:extLst>
                    <a:ext uri="{9D8B030D-6E8A-4147-A177-3AD203B41FA5}">
                      <a16:colId xmlns:a16="http://schemas.microsoft.com/office/drawing/2014/main" val="3778009200"/>
                    </a:ext>
                  </a:extLst>
                </a:gridCol>
                <a:gridCol w="1449614">
                  <a:extLst>
                    <a:ext uri="{9D8B030D-6E8A-4147-A177-3AD203B41FA5}">
                      <a16:colId xmlns:a16="http://schemas.microsoft.com/office/drawing/2014/main" val="2979643730"/>
                    </a:ext>
                  </a:extLst>
                </a:gridCol>
                <a:gridCol w="923010">
                  <a:extLst>
                    <a:ext uri="{9D8B030D-6E8A-4147-A177-3AD203B41FA5}">
                      <a16:colId xmlns:a16="http://schemas.microsoft.com/office/drawing/2014/main" val="1763440691"/>
                    </a:ext>
                  </a:extLst>
                </a:gridCol>
                <a:gridCol w="885372">
                  <a:extLst>
                    <a:ext uri="{9D8B030D-6E8A-4147-A177-3AD203B41FA5}">
                      <a16:colId xmlns:a16="http://schemas.microsoft.com/office/drawing/2014/main" val="3980845732"/>
                    </a:ext>
                  </a:extLst>
                </a:gridCol>
                <a:gridCol w="1469571">
                  <a:extLst>
                    <a:ext uri="{9D8B030D-6E8A-4147-A177-3AD203B41FA5}">
                      <a16:colId xmlns:a16="http://schemas.microsoft.com/office/drawing/2014/main" val="3273430585"/>
                    </a:ext>
                  </a:extLst>
                </a:gridCol>
              </a:tblGrid>
              <a:tr h="729364">
                <a:tc rowSpan="6">
                  <a:txBody>
                    <a:bodyPr/>
                    <a:lstStyle/>
                    <a:p>
                      <a:endParaRPr lang="en-GB" sz="2400" dirty="0">
                        <a:highlight>
                          <a:srgbClr val="FFFF00"/>
                        </a:highlight>
                      </a:endParaRPr>
                    </a:p>
                  </a:txBody>
                  <a:tcPr/>
                </a:tc>
                <a:tc>
                  <a:txBody>
                    <a:bodyPr/>
                    <a:lstStyle/>
                    <a:p>
                      <a:r>
                        <a:rPr lang="en-GB" sz="2400" dirty="0"/>
                        <a:t>Ethnic Group</a:t>
                      </a:r>
                    </a:p>
                  </a:txBody>
                  <a:tcPr/>
                </a:tc>
                <a:tc>
                  <a:txBody>
                    <a:bodyPr/>
                    <a:lstStyle/>
                    <a:p>
                      <a:r>
                        <a:rPr lang="en-GB" sz="2400" dirty="0"/>
                        <a:t>FNR</a:t>
                      </a:r>
                    </a:p>
                  </a:txBody>
                  <a:tcPr/>
                </a:tc>
                <a:tc>
                  <a:txBody>
                    <a:bodyPr/>
                    <a:lstStyle/>
                    <a:p>
                      <a:r>
                        <a:rPr lang="en-GB" sz="2400" dirty="0"/>
                        <a:t>FPR</a:t>
                      </a:r>
                    </a:p>
                  </a:txBody>
                  <a:tcPr/>
                </a:tc>
                <a:tc>
                  <a:txBody>
                    <a:bodyPr/>
                    <a:lstStyle/>
                    <a:p>
                      <a:r>
                        <a:rPr lang="en-GB" sz="2400" dirty="0"/>
                        <a:t>Balanced Accuracy</a:t>
                      </a:r>
                    </a:p>
                  </a:txBody>
                  <a:tcPr/>
                </a:tc>
                <a:extLst>
                  <a:ext uri="{0D108BD9-81ED-4DB2-BD59-A6C34878D82A}">
                    <a16:rowId xmlns:a16="http://schemas.microsoft.com/office/drawing/2014/main" val="3047554466"/>
                  </a:ext>
                </a:extLst>
              </a:tr>
              <a:tr h="480256">
                <a:tc vMerge="1">
                  <a:txBody>
                    <a:bodyPr/>
                    <a:lstStyle/>
                    <a:p>
                      <a:endParaRPr lang="en-GB" sz="2400" dirty="0"/>
                    </a:p>
                  </a:txBody>
                  <a:tcPr/>
                </a:tc>
                <a:tc>
                  <a:txBody>
                    <a:bodyPr/>
                    <a:lstStyle/>
                    <a:p>
                      <a:r>
                        <a:rPr lang="en-GB" sz="2400" dirty="0"/>
                        <a:t>Asian</a:t>
                      </a:r>
                    </a:p>
                  </a:txBody>
                  <a:tcPr/>
                </a:tc>
                <a:tc>
                  <a:txBody>
                    <a:bodyPr/>
                    <a:lstStyle/>
                    <a:p>
                      <a:r>
                        <a:rPr lang="en-GB" sz="2400" dirty="0"/>
                        <a:t>0.195</a:t>
                      </a:r>
                    </a:p>
                  </a:txBody>
                  <a:tcPr/>
                </a:tc>
                <a:tc>
                  <a:txBody>
                    <a:bodyPr/>
                    <a:lstStyle/>
                    <a:p>
                      <a:r>
                        <a:rPr lang="en-GB" sz="2400" dirty="0"/>
                        <a:t>0.547</a:t>
                      </a:r>
                    </a:p>
                  </a:txBody>
                  <a:tcPr/>
                </a:tc>
                <a:tc>
                  <a:txBody>
                    <a:bodyPr/>
                    <a:lstStyle/>
                    <a:p>
                      <a:r>
                        <a:rPr lang="en-GB" sz="2400" dirty="0"/>
                        <a:t>0.629</a:t>
                      </a:r>
                    </a:p>
                  </a:txBody>
                  <a:tcPr/>
                </a:tc>
                <a:extLst>
                  <a:ext uri="{0D108BD9-81ED-4DB2-BD59-A6C34878D82A}">
                    <a16:rowId xmlns:a16="http://schemas.microsoft.com/office/drawing/2014/main" val="1118013097"/>
                  </a:ext>
                </a:extLst>
              </a:tr>
              <a:tr h="470557">
                <a:tc vMerge="1">
                  <a:txBody>
                    <a:bodyPr/>
                    <a:lstStyle/>
                    <a:p>
                      <a:endParaRPr lang="en-GB" sz="2400" dirty="0"/>
                    </a:p>
                  </a:txBody>
                  <a:tcPr/>
                </a:tc>
                <a:tc>
                  <a:txBody>
                    <a:bodyPr/>
                    <a:lstStyle/>
                    <a:p>
                      <a:r>
                        <a:rPr lang="en-GB" sz="2400" dirty="0"/>
                        <a:t>Black</a:t>
                      </a:r>
                    </a:p>
                  </a:txBody>
                  <a:tcPr/>
                </a:tc>
                <a:tc>
                  <a:txBody>
                    <a:bodyPr/>
                    <a:lstStyle/>
                    <a:p>
                      <a:r>
                        <a:rPr lang="en-GB" sz="2400" dirty="0"/>
                        <a:t>0.273</a:t>
                      </a:r>
                    </a:p>
                  </a:txBody>
                  <a:tcPr/>
                </a:tc>
                <a:tc>
                  <a:txBody>
                    <a:bodyPr/>
                    <a:lstStyle/>
                    <a:p>
                      <a:r>
                        <a:rPr lang="en-GB" sz="2400" dirty="0"/>
                        <a:t>0.533</a:t>
                      </a:r>
                    </a:p>
                  </a:txBody>
                  <a:tcPr/>
                </a:tc>
                <a:tc>
                  <a:txBody>
                    <a:bodyPr/>
                    <a:lstStyle/>
                    <a:p>
                      <a:r>
                        <a:rPr lang="en-GB" sz="2400" dirty="0"/>
                        <a:t>0.597</a:t>
                      </a:r>
                    </a:p>
                  </a:txBody>
                  <a:tcPr/>
                </a:tc>
                <a:extLst>
                  <a:ext uri="{0D108BD9-81ED-4DB2-BD59-A6C34878D82A}">
                    <a16:rowId xmlns:a16="http://schemas.microsoft.com/office/drawing/2014/main" val="1557502705"/>
                  </a:ext>
                </a:extLst>
              </a:tr>
              <a:tr h="418274">
                <a:tc vMerge="1">
                  <a:txBody>
                    <a:bodyPr/>
                    <a:lstStyle/>
                    <a:p>
                      <a:endParaRPr lang="en-GB" sz="2400" dirty="0"/>
                    </a:p>
                  </a:txBody>
                  <a:tcPr/>
                </a:tc>
                <a:tc>
                  <a:txBody>
                    <a:bodyPr/>
                    <a:lstStyle/>
                    <a:p>
                      <a:r>
                        <a:rPr lang="en-GB" sz="2400" dirty="0"/>
                        <a:t>Other</a:t>
                      </a:r>
                    </a:p>
                  </a:txBody>
                  <a:tcPr/>
                </a:tc>
                <a:tc>
                  <a:txBody>
                    <a:bodyPr/>
                    <a:lstStyle/>
                    <a:p>
                      <a:r>
                        <a:rPr lang="en-GB" sz="2400" dirty="0"/>
                        <a:t>0.333</a:t>
                      </a:r>
                    </a:p>
                  </a:txBody>
                  <a:tcPr/>
                </a:tc>
                <a:tc>
                  <a:txBody>
                    <a:bodyPr/>
                    <a:lstStyle/>
                    <a:p>
                      <a:r>
                        <a:rPr lang="en-GB" sz="2400" dirty="0"/>
                        <a:t>0.423</a:t>
                      </a:r>
                    </a:p>
                  </a:txBody>
                  <a:tcPr/>
                </a:tc>
                <a:tc>
                  <a:txBody>
                    <a:bodyPr/>
                    <a:lstStyle/>
                    <a:p>
                      <a:r>
                        <a:rPr lang="en-GB" sz="2400" dirty="0"/>
                        <a:t>0.622</a:t>
                      </a:r>
                    </a:p>
                  </a:txBody>
                  <a:tcPr/>
                </a:tc>
                <a:extLst>
                  <a:ext uri="{0D108BD9-81ED-4DB2-BD59-A6C34878D82A}">
                    <a16:rowId xmlns:a16="http://schemas.microsoft.com/office/drawing/2014/main" val="1025661072"/>
                  </a:ext>
                </a:extLst>
              </a:tr>
              <a:tr h="451849">
                <a:tc vMerge="1">
                  <a:txBody>
                    <a:bodyPr/>
                    <a:lstStyle/>
                    <a:p>
                      <a:endParaRPr lang="en-GB" sz="2400" dirty="0"/>
                    </a:p>
                  </a:txBody>
                  <a:tcPr/>
                </a:tc>
                <a:tc>
                  <a:txBody>
                    <a:bodyPr/>
                    <a:lstStyle/>
                    <a:p>
                      <a:r>
                        <a:rPr lang="en-GB" sz="2400" dirty="0"/>
                        <a:t>Unknown </a:t>
                      </a:r>
                    </a:p>
                  </a:txBody>
                  <a:tcPr/>
                </a:tc>
                <a:tc>
                  <a:txBody>
                    <a:bodyPr/>
                    <a:lstStyle/>
                    <a:p>
                      <a:r>
                        <a:rPr lang="en-GB" sz="2400" dirty="0"/>
                        <a:t>0.234</a:t>
                      </a:r>
                    </a:p>
                  </a:txBody>
                  <a:tcPr/>
                </a:tc>
                <a:tc>
                  <a:txBody>
                    <a:bodyPr/>
                    <a:lstStyle/>
                    <a:p>
                      <a:r>
                        <a:rPr lang="en-GB" sz="2400" dirty="0"/>
                        <a:t>0.392</a:t>
                      </a:r>
                    </a:p>
                  </a:txBody>
                  <a:tcPr/>
                </a:tc>
                <a:tc>
                  <a:txBody>
                    <a:bodyPr/>
                    <a:lstStyle/>
                    <a:p>
                      <a:r>
                        <a:rPr lang="en-GB" sz="2400" dirty="0"/>
                        <a:t>0.687</a:t>
                      </a:r>
                    </a:p>
                  </a:txBody>
                  <a:tcPr/>
                </a:tc>
                <a:extLst>
                  <a:ext uri="{0D108BD9-81ED-4DB2-BD59-A6C34878D82A}">
                    <a16:rowId xmlns:a16="http://schemas.microsoft.com/office/drawing/2014/main" val="329527094"/>
                  </a:ext>
                </a:extLst>
              </a:tr>
              <a:tr h="451849">
                <a:tc vMerge="1">
                  <a:txBody>
                    <a:bodyPr/>
                    <a:lstStyle/>
                    <a:p>
                      <a:endParaRPr lang="en-GB" sz="2400" dirty="0"/>
                    </a:p>
                  </a:txBody>
                  <a:tcPr/>
                </a:tc>
                <a:tc>
                  <a:txBody>
                    <a:bodyPr/>
                    <a:lstStyle/>
                    <a:p>
                      <a:r>
                        <a:rPr lang="en-GB" sz="2400" dirty="0"/>
                        <a:t>White</a:t>
                      </a:r>
                    </a:p>
                  </a:txBody>
                  <a:tcPr/>
                </a:tc>
                <a:tc>
                  <a:txBody>
                    <a:bodyPr/>
                    <a:lstStyle/>
                    <a:p>
                      <a:r>
                        <a:rPr lang="en-GB" sz="2400" dirty="0"/>
                        <a:t>0.222</a:t>
                      </a:r>
                    </a:p>
                  </a:txBody>
                  <a:tcPr/>
                </a:tc>
                <a:tc>
                  <a:txBody>
                    <a:bodyPr/>
                    <a:lstStyle/>
                    <a:p>
                      <a:r>
                        <a:rPr lang="en-GB" sz="2400" dirty="0"/>
                        <a:t>0.394</a:t>
                      </a:r>
                    </a:p>
                  </a:txBody>
                  <a:tcPr/>
                </a:tc>
                <a:tc>
                  <a:txBody>
                    <a:bodyPr/>
                    <a:lstStyle/>
                    <a:p>
                      <a:r>
                        <a:rPr lang="en-GB" sz="2400" dirty="0"/>
                        <a:t>0.692</a:t>
                      </a:r>
                    </a:p>
                  </a:txBody>
                  <a:tcPr/>
                </a:tc>
                <a:extLst>
                  <a:ext uri="{0D108BD9-81ED-4DB2-BD59-A6C34878D82A}">
                    <a16:rowId xmlns:a16="http://schemas.microsoft.com/office/drawing/2014/main" val="948995610"/>
                  </a:ext>
                </a:extLst>
              </a:tr>
            </a:tbl>
          </a:graphicData>
        </a:graphic>
      </p:graphicFrame>
      <p:graphicFrame>
        <p:nvGraphicFramePr>
          <p:cNvPr id="1068" name="Table 1067">
            <a:extLst>
              <a:ext uri="{FF2B5EF4-FFF2-40B4-BE49-F238E27FC236}">
                <a16:creationId xmlns:a16="http://schemas.microsoft.com/office/drawing/2014/main" id="{39F1A2C4-561C-141F-0008-5A927A80AA8D}"/>
              </a:ext>
            </a:extLst>
          </p:cNvPr>
          <p:cNvGraphicFramePr>
            <a:graphicFrameLocks noGrp="1"/>
          </p:cNvGraphicFramePr>
          <p:nvPr>
            <p:extLst>
              <p:ext uri="{D42A27DB-BD31-4B8C-83A1-F6EECF244321}">
                <p14:modId xmlns:p14="http://schemas.microsoft.com/office/powerpoint/2010/main" val="230021102"/>
              </p:ext>
            </p:extLst>
          </p:nvPr>
        </p:nvGraphicFramePr>
        <p:xfrm>
          <a:off x="24143679" y="21635882"/>
          <a:ext cx="5376654" cy="3145373"/>
        </p:xfrm>
        <a:graphic>
          <a:graphicData uri="http://schemas.openxmlformats.org/drawingml/2006/table">
            <a:tbl>
              <a:tblPr firstRow="1" bandRow="1">
                <a:tableStyleId>{21E4AEA4-8DFA-4A89-87EB-49C32662AFE0}</a:tableStyleId>
              </a:tblPr>
              <a:tblGrid>
                <a:gridCol w="652254">
                  <a:extLst>
                    <a:ext uri="{9D8B030D-6E8A-4147-A177-3AD203B41FA5}">
                      <a16:colId xmlns:a16="http://schemas.microsoft.com/office/drawing/2014/main" val="3051221784"/>
                    </a:ext>
                  </a:extLst>
                </a:gridCol>
                <a:gridCol w="1447800">
                  <a:extLst>
                    <a:ext uri="{9D8B030D-6E8A-4147-A177-3AD203B41FA5}">
                      <a16:colId xmlns:a16="http://schemas.microsoft.com/office/drawing/2014/main" val="2979643730"/>
                    </a:ext>
                  </a:extLst>
                </a:gridCol>
                <a:gridCol w="927100">
                  <a:extLst>
                    <a:ext uri="{9D8B030D-6E8A-4147-A177-3AD203B41FA5}">
                      <a16:colId xmlns:a16="http://schemas.microsoft.com/office/drawing/2014/main" val="1763440691"/>
                    </a:ext>
                  </a:extLst>
                </a:gridCol>
                <a:gridCol w="901700">
                  <a:extLst>
                    <a:ext uri="{9D8B030D-6E8A-4147-A177-3AD203B41FA5}">
                      <a16:colId xmlns:a16="http://schemas.microsoft.com/office/drawing/2014/main" val="3980845732"/>
                    </a:ext>
                  </a:extLst>
                </a:gridCol>
                <a:gridCol w="1447800">
                  <a:extLst>
                    <a:ext uri="{9D8B030D-6E8A-4147-A177-3AD203B41FA5}">
                      <a16:colId xmlns:a16="http://schemas.microsoft.com/office/drawing/2014/main" val="3273430585"/>
                    </a:ext>
                  </a:extLst>
                </a:gridCol>
              </a:tblGrid>
              <a:tr h="729364">
                <a:tc rowSpan="6">
                  <a:txBody>
                    <a:bodyPr/>
                    <a:lstStyle/>
                    <a:p>
                      <a:endParaRPr lang="en-GB" sz="2400" dirty="0"/>
                    </a:p>
                  </a:txBody>
                  <a:tcPr/>
                </a:tc>
                <a:tc>
                  <a:txBody>
                    <a:bodyPr/>
                    <a:lstStyle/>
                    <a:p>
                      <a:r>
                        <a:rPr lang="en-GB" sz="2400" dirty="0"/>
                        <a:t>Ethnic Group</a:t>
                      </a:r>
                    </a:p>
                  </a:txBody>
                  <a:tcPr/>
                </a:tc>
                <a:tc>
                  <a:txBody>
                    <a:bodyPr/>
                    <a:lstStyle/>
                    <a:p>
                      <a:r>
                        <a:rPr lang="en-GB" sz="2400" dirty="0"/>
                        <a:t>FNR</a:t>
                      </a:r>
                    </a:p>
                  </a:txBody>
                  <a:tcPr/>
                </a:tc>
                <a:tc>
                  <a:txBody>
                    <a:bodyPr/>
                    <a:lstStyle/>
                    <a:p>
                      <a:r>
                        <a:rPr lang="en-GB" sz="2400" dirty="0"/>
                        <a:t>FPR</a:t>
                      </a:r>
                    </a:p>
                  </a:txBody>
                  <a:tcPr/>
                </a:tc>
                <a:tc>
                  <a:txBody>
                    <a:bodyPr/>
                    <a:lstStyle/>
                    <a:p>
                      <a:r>
                        <a:rPr lang="en-GB" sz="2400" dirty="0"/>
                        <a:t>Balanced Accuracy</a:t>
                      </a:r>
                    </a:p>
                  </a:txBody>
                  <a:tcPr/>
                </a:tc>
                <a:extLst>
                  <a:ext uri="{0D108BD9-81ED-4DB2-BD59-A6C34878D82A}">
                    <a16:rowId xmlns:a16="http://schemas.microsoft.com/office/drawing/2014/main" val="3047554466"/>
                  </a:ext>
                </a:extLst>
              </a:tr>
              <a:tr h="480256">
                <a:tc vMerge="1">
                  <a:txBody>
                    <a:bodyPr/>
                    <a:lstStyle/>
                    <a:p>
                      <a:endParaRPr lang="en-GB" sz="2400" dirty="0"/>
                    </a:p>
                  </a:txBody>
                  <a:tcPr/>
                </a:tc>
                <a:tc>
                  <a:txBody>
                    <a:bodyPr/>
                    <a:lstStyle/>
                    <a:p>
                      <a:r>
                        <a:rPr lang="en-GB" sz="2400" dirty="0"/>
                        <a:t>Asian</a:t>
                      </a:r>
                    </a:p>
                  </a:txBody>
                  <a:tcPr/>
                </a:tc>
                <a:tc>
                  <a:txBody>
                    <a:bodyPr/>
                    <a:lstStyle/>
                    <a:p>
                      <a:r>
                        <a:rPr lang="en-GB" sz="2400" dirty="0"/>
                        <a:t>0.216</a:t>
                      </a:r>
                    </a:p>
                  </a:txBody>
                  <a:tcPr/>
                </a:tc>
                <a:tc>
                  <a:txBody>
                    <a:bodyPr/>
                    <a:lstStyle/>
                    <a:p>
                      <a:r>
                        <a:rPr lang="en-GB" sz="2400" dirty="0"/>
                        <a:t>0.320</a:t>
                      </a:r>
                    </a:p>
                  </a:txBody>
                  <a:tcPr/>
                </a:tc>
                <a:tc>
                  <a:txBody>
                    <a:bodyPr/>
                    <a:lstStyle/>
                    <a:p>
                      <a:r>
                        <a:rPr lang="en-GB" sz="2400" dirty="0"/>
                        <a:t>0.732</a:t>
                      </a:r>
                    </a:p>
                  </a:txBody>
                  <a:tcPr/>
                </a:tc>
                <a:extLst>
                  <a:ext uri="{0D108BD9-81ED-4DB2-BD59-A6C34878D82A}">
                    <a16:rowId xmlns:a16="http://schemas.microsoft.com/office/drawing/2014/main" val="1118013097"/>
                  </a:ext>
                </a:extLst>
              </a:tr>
              <a:tr h="470557">
                <a:tc vMerge="1">
                  <a:txBody>
                    <a:bodyPr/>
                    <a:lstStyle/>
                    <a:p>
                      <a:endParaRPr lang="en-GB" sz="2400" dirty="0"/>
                    </a:p>
                  </a:txBody>
                  <a:tcPr/>
                </a:tc>
                <a:tc>
                  <a:txBody>
                    <a:bodyPr/>
                    <a:lstStyle/>
                    <a:p>
                      <a:r>
                        <a:rPr lang="en-GB" sz="2400" dirty="0"/>
                        <a:t>Black</a:t>
                      </a:r>
                    </a:p>
                  </a:txBody>
                  <a:tcPr/>
                </a:tc>
                <a:tc>
                  <a:txBody>
                    <a:bodyPr/>
                    <a:lstStyle/>
                    <a:p>
                      <a:r>
                        <a:rPr lang="en-GB" sz="2400" dirty="0"/>
                        <a:t>0.167</a:t>
                      </a:r>
                    </a:p>
                  </a:txBody>
                  <a:tcPr/>
                </a:tc>
                <a:tc>
                  <a:txBody>
                    <a:bodyPr/>
                    <a:lstStyle/>
                    <a:p>
                      <a:r>
                        <a:rPr lang="en-GB" sz="2400" dirty="0"/>
                        <a:t>0.500</a:t>
                      </a:r>
                    </a:p>
                  </a:txBody>
                  <a:tcPr/>
                </a:tc>
                <a:tc>
                  <a:txBody>
                    <a:bodyPr/>
                    <a:lstStyle/>
                    <a:p>
                      <a:r>
                        <a:rPr lang="en-GB" sz="2400" dirty="0"/>
                        <a:t>0.667</a:t>
                      </a:r>
                    </a:p>
                  </a:txBody>
                  <a:tcPr/>
                </a:tc>
                <a:extLst>
                  <a:ext uri="{0D108BD9-81ED-4DB2-BD59-A6C34878D82A}">
                    <a16:rowId xmlns:a16="http://schemas.microsoft.com/office/drawing/2014/main" val="1557502705"/>
                  </a:ext>
                </a:extLst>
              </a:tr>
              <a:tr h="418274">
                <a:tc vMerge="1">
                  <a:txBody>
                    <a:bodyPr/>
                    <a:lstStyle/>
                    <a:p>
                      <a:endParaRPr lang="en-GB" sz="2400" dirty="0"/>
                    </a:p>
                  </a:txBody>
                  <a:tcPr/>
                </a:tc>
                <a:tc>
                  <a:txBody>
                    <a:bodyPr/>
                    <a:lstStyle/>
                    <a:p>
                      <a:r>
                        <a:rPr lang="en-GB" sz="2400" dirty="0"/>
                        <a:t>Other</a:t>
                      </a:r>
                    </a:p>
                  </a:txBody>
                  <a:tcPr/>
                </a:tc>
                <a:tc>
                  <a:txBody>
                    <a:bodyPr/>
                    <a:lstStyle/>
                    <a:p>
                      <a:r>
                        <a:rPr lang="en-GB" sz="2400" dirty="0"/>
                        <a:t>0.111</a:t>
                      </a:r>
                    </a:p>
                  </a:txBody>
                  <a:tcPr/>
                </a:tc>
                <a:tc>
                  <a:txBody>
                    <a:bodyPr/>
                    <a:lstStyle/>
                    <a:p>
                      <a:r>
                        <a:rPr lang="en-GB" sz="2400" dirty="0"/>
                        <a:t>0.333</a:t>
                      </a:r>
                    </a:p>
                  </a:txBody>
                  <a:tcPr/>
                </a:tc>
                <a:tc>
                  <a:txBody>
                    <a:bodyPr/>
                    <a:lstStyle/>
                    <a:p>
                      <a:r>
                        <a:rPr lang="en-GB" sz="2400" dirty="0"/>
                        <a:t>0.778</a:t>
                      </a:r>
                    </a:p>
                  </a:txBody>
                  <a:tcPr/>
                </a:tc>
                <a:extLst>
                  <a:ext uri="{0D108BD9-81ED-4DB2-BD59-A6C34878D82A}">
                    <a16:rowId xmlns:a16="http://schemas.microsoft.com/office/drawing/2014/main" val="1025661072"/>
                  </a:ext>
                </a:extLst>
              </a:tr>
              <a:tr h="451849">
                <a:tc vMerge="1">
                  <a:txBody>
                    <a:bodyPr/>
                    <a:lstStyle/>
                    <a:p>
                      <a:endParaRPr lang="en-GB" sz="2400" dirty="0"/>
                    </a:p>
                  </a:txBody>
                  <a:tcPr/>
                </a:tc>
                <a:tc>
                  <a:txBody>
                    <a:bodyPr/>
                    <a:lstStyle/>
                    <a:p>
                      <a:r>
                        <a:rPr lang="en-GB" sz="2400" dirty="0"/>
                        <a:t>Unknown </a:t>
                      </a:r>
                    </a:p>
                  </a:txBody>
                  <a:tcPr/>
                </a:tc>
                <a:tc>
                  <a:txBody>
                    <a:bodyPr/>
                    <a:lstStyle/>
                    <a:p>
                      <a:r>
                        <a:rPr lang="en-GB" sz="2400" dirty="0"/>
                        <a:t>0.219</a:t>
                      </a:r>
                    </a:p>
                  </a:txBody>
                  <a:tcPr/>
                </a:tc>
                <a:tc>
                  <a:txBody>
                    <a:bodyPr/>
                    <a:lstStyle/>
                    <a:p>
                      <a:r>
                        <a:rPr lang="en-GB" sz="2400" dirty="0"/>
                        <a:t>0.398</a:t>
                      </a:r>
                    </a:p>
                  </a:txBody>
                  <a:tcPr/>
                </a:tc>
                <a:tc>
                  <a:txBody>
                    <a:bodyPr/>
                    <a:lstStyle/>
                    <a:p>
                      <a:r>
                        <a:rPr lang="en-GB" sz="2400" dirty="0"/>
                        <a:t>0.692</a:t>
                      </a:r>
                    </a:p>
                  </a:txBody>
                  <a:tcPr/>
                </a:tc>
                <a:extLst>
                  <a:ext uri="{0D108BD9-81ED-4DB2-BD59-A6C34878D82A}">
                    <a16:rowId xmlns:a16="http://schemas.microsoft.com/office/drawing/2014/main" val="329527094"/>
                  </a:ext>
                </a:extLst>
              </a:tr>
              <a:tr h="451849">
                <a:tc vMerge="1">
                  <a:txBody>
                    <a:bodyPr/>
                    <a:lstStyle/>
                    <a:p>
                      <a:endParaRPr lang="en-GB" sz="2400" dirty="0"/>
                    </a:p>
                  </a:txBody>
                  <a:tcPr/>
                </a:tc>
                <a:tc>
                  <a:txBody>
                    <a:bodyPr/>
                    <a:lstStyle/>
                    <a:p>
                      <a:r>
                        <a:rPr lang="en-GB" sz="2400" dirty="0"/>
                        <a:t>White</a:t>
                      </a:r>
                    </a:p>
                  </a:txBody>
                  <a:tcPr/>
                </a:tc>
                <a:tc>
                  <a:txBody>
                    <a:bodyPr/>
                    <a:lstStyle/>
                    <a:p>
                      <a:r>
                        <a:rPr lang="en-GB" sz="2400" dirty="0"/>
                        <a:t>0.231</a:t>
                      </a:r>
                    </a:p>
                  </a:txBody>
                  <a:tcPr/>
                </a:tc>
                <a:tc>
                  <a:txBody>
                    <a:bodyPr/>
                    <a:lstStyle/>
                    <a:p>
                      <a:r>
                        <a:rPr lang="en-GB" sz="2400" dirty="0"/>
                        <a:t>0.393</a:t>
                      </a:r>
                    </a:p>
                  </a:txBody>
                  <a:tcPr/>
                </a:tc>
                <a:tc>
                  <a:txBody>
                    <a:bodyPr/>
                    <a:lstStyle/>
                    <a:p>
                      <a:r>
                        <a:rPr lang="en-GB" sz="2400" dirty="0"/>
                        <a:t>0.688</a:t>
                      </a:r>
                    </a:p>
                  </a:txBody>
                  <a:tcPr/>
                </a:tc>
                <a:extLst>
                  <a:ext uri="{0D108BD9-81ED-4DB2-BD59-A6C34878D82A}">
                    <a16:rowId xmlns:a16="http://schemas.microsoft.com/office/drawing/2014/main" val="3264394490"/>
                  </a:ext>
                </a:extLst>
              </a:tr>
            </a:tbl>
          </a:graphicData>
        </a:graphic>
      </p:graphicFrame>
      <p:sp>
        <p:nvSpPr>
          <p:cNvPr id="1069" name="TextBox 1068">
            <a:extLst>
              <a:ext uri="{FF2B5EF4-FFF2-40B4-BE49-F238E27FC236}">
                <a16:creationId xmlns:a16="http://schemas.microsoft.com/office/drawing/2014/main" id="{6D782943-BA74-8172-267D-B30E88453E27}"/>
              </a:ext>
            </a:extLst>
          </p:cNvPr>
          <p:cNvSpPr txBox="1"/>
          <p:nvPr/>
        </p:nvSpPr>
        <p:spPr>
          <a:xfrm rot="16200000">
            <a:off x="18433125" y="23094541"/>
            <a:ext cx="1033520" cy="461665"/>
          </a:xfrm>
          <a:prstGeom prst="rect">
            <a:avLst/>
          </a:prstGeom>
          <a:noFill/>
        </p:spPr>
        <p:txBody>
          <a:bodyPr wrap="square">
            <a:spAutoFit/>
          </a:bodyPr>
          <a:lstStyle/>
          <a:p>
            <a:r>
              <a:rPr lang="en-GB" sz="2400" b="1" dirty="0">
                <a:solidFill>
                  <a:schemeClr val="bg1"/>
                </a:solidFill>
                <a:latin typeface="+mj-lt"/>
              </a:rPr>
              <a:t>Males</a:t>
            </a:r>
            <a:endParaRPr lang="en-GB" sz="2400" dirty="0">
              <a:solidFill>
                <a:schemeClr val="bg1"/>
              </a:solidFill>
            </a:endParaRPr>
          </a:p>
        </p:txBody>
      </p:sp>
      <p:sp>
        <p:nvSpPr>
          <p:cNvPr id="1070" name="TextBox 1069">
            <a:extLst>
              <a:ext uri="{FF2B5EF4-FFF2-40B4-BE49-F238E27FC236}">
                <a16:creationId xmlns:a16="http://schemas.microsoft.com/office/drawing/2014/main" id="{D600620E-ADB6-45C9-A92B-FF4E7B835116}"/>
              </a:ext>
            </a:extLst>
          </p:cNvPr>
          <p:cNvSpPr txBox="1"/>
          <p:nvPr/>
        </p:nvSpPr>
        <p:spPr>
          <a:xfrm rot="16200000">
            <a:off x="23728787" y="23170315"/>
            <a:ext cx="1417317" cy="461665"/>
          </a:xfrm>
          <a:prstGeom prst="rect">
            <a:avLst/>
          </a:prstGeom>
          <a:noFill/>
        </p:spPr>
        <p:txBody>
          <a:bodyPr wrap="square">
            <a:spAutoFit/>
          </a:bodyPr>
          <a:lstStyle/>
          <a:p>
            <a:r>
              <a:rPr lang="en-GB" sz="2400" b="1" dirty="0">
                <a:solidFill>
                  <a:schemeClr val="bg1"/>
                </a:solidFill>
                <a:latin typeface="+mj-lt"/>
              </a:rPr>
              <a:t>Females</a:t>
            </a:r>
            <a:endParaRPr lang="en-GB" sz="2400" dirty="0">
              <a:solidFill>
                <a:schemeClr val="bg1"/>
              </a:solidFill>
            </a:endParaRPr>
          </a:p>
        </p:txBody>
      </p:sp>
      <p:cxnSp>
        <p:nvCxnSpPr>
          <p:cNvPr id="1072" name="Straight Connector 1071">
            <a:extLst>
              <a:ext uri="{FF2B5EF4-FFF2-40B4-BE49-F238E27FC236}">
                <a16:creationId xmlns:a16="http://schemas.microsoft.com/office/drawing/2014/main" id="{A7601C3A-3FEF-54E8-2F66-8F01286EC955}"/>
              </a:ext>
            </a:extLst>
          </p:cNvPr>
          <p:cNvCxnSpPr/>
          <p:nvPr/>
        </p:nvCxnSpPr>
        <p:spPr>
          <a:xfrm>
            <a:off x="10918724" y="21011509"/>
            <a:ext cx="0" cy="12633543"/>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73" name="Straight Connector 1072">
            <a:extLst>
              <a:ext uri="{FF2B5EF4-FFF2-40B4-BE49-F238E27FC236}">
                <a16:creationId xmlns:a16="http://schemas.microsoft.com/office/drawing/2014/main" id="{C84CB031-582D-DE12-5F9D-47B62B9B7D30}"/>
              </a:ext>
            </a:extLst>
          </p:cNvPr>
          <p:cNvCxnSpPr/>
          <p:nvPr/>
        </p:nvCxnSpPr>
        <p:spPr>
          <a:xfrm>
            <a:off x="18327331" y="21011508"/>
            <a:ext cx="0" cy="12633543"/>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45" name="TextBox 1044">
            <a:extLst>
              <a:ext uri="{FF2B5EF4-FFF2-40B4-BE49-F238E27FC236}">
                <a16:creationId xmlns:a16="http://schemas.microsoft.com/office/drawing/2014/main" id="{0C161AA6-94D3-E8D8-6794-1F8993FB674B}"/>
              </a:ext>
            </a:extLst>
          </p:cNvPr>
          <p:cNvSpPr txBox="1"/>
          <p:nvPr/>
        </p:nvSpPr>
        <p:spPr>
          <a:xfrm>
            <a:off x="12933186" y="21103519"/>
            <a:ext cx="3853832" cy="461665"/>
          </a:xfrm>
          <a:prstGeom prst="rect">
            <a:avLst/>
          </a:prstGeom>
          <a:noFill/>
        </p:spPr>
        <p:txBody>
          <a:bodyPr wrap="square">
            <a:spAutoFit/>
          </a:bodyPr>
          <a:lstStyle/>
          <a:p>
            <a:r>
              <a:rPr lang="en-GB" sz="2400" b="1" dirty="0">
                <a:solidFill>
                  <a:schemeClr val="accent4">
                    <a:lumMod val="50000"/>
                  </a:schemeClr>
                </a:solidFill>
                <a:latin typeface="+mj-lt"/>
              </a:rPr>
              <a:t>ML Models performance</a:t>
            </a:r>
            <a:endParaRPr lang="en-GB" sz="2400" dirty="0"/>
          </a:p>
        </p:txBody>
      </p:sp>
      <p:grpSp>
        <p:nvGrpSpPr>
          <p:cNvPr id="4" name="Group 3">
            <a:extLst>
              <a:ext uri="{FF2B5EF4-FFF2-40B4-BE49-F238E27FC236}">
                <a16:creationId xmlns:a16="http://schemas.microsoft.com/office/drawing/2014/main" id="{DCF6E801-76F6-6A3A-7A79-2F8DFE500BAA}"/>
              </a:ext>
            </a:extLst>
          </p:cNvPr>
          <p:cNvGrpSpPr/>
          <p:nvPr/>
        </p:nvGrpSpPr>
        <p:grpSpPr>
          <a:xfrm>
            <a:off x="19407082" y="25758268"/>
            <a:ext cx="9367189" cy="6722677"/>
            <a:chOff x="-447238" y="-581863"/>
            <a:chExt cx="10330165" cy="8140753"/>
          </a:xfrm>
        </p:grpSpPr>
        <p:pic>
          <p:nvPicPr>
            <p:cNvPr id="5" name="Picture 5">
              <a:extLst>
                <a:ext uri="{FF2B5EF4-FFF2-40B4-BE49-F238E27FC236}">
                  <a16:creationId xmlns:a16="http://schemas.microsoft.com/office/drawing/2014/main" id="{4BE25692-6135-18FC-7B37-6F312F00FA03}"/>
                </a:ext>
              </a:extLst>
            </p:cNvPr>
            <p:cNvPicPr>
              <a:picLocks noChangeAspect="1"/>
            </p:cNvPicPr>
            <p:nvPr/>
          </p:nvPicPr>
          <p:blipFill>
            <a:blip r:embed="rId18"/>
            <a:stretch>
              <a:fillRect/>
            </a:stretch>
          </p:blipFill>
          <p:spPr>
            <a:xfrm>
              <a:off x="-394071" y="2982449"/>
              <a:ext cx="10272164" cy="4576441"/>
            </a:xfrm>
            <a:prstGeom prst="rect">
              <a:avLst/>
            </a:prstGeom>
          </p:spPr>
        </p:pic>
        <p:pic>
          <p:nvPicPr>
            <p:cNvPr id="7" name="Picture 6">
              <a:extLst>
                <a:ext uri="{FF2B5EF4-FFF2-40B4-BE49-F238E27FC236}">
                  <a16:creationId xmlns:a16="http://schemas.microsoft.com/office/drawing/2014/main" id="{7A66F2D8-470B-BB16-6050-D61A86C3EC9D}"/>
                </a:ext>
              </a:extLst>
            </p:cNvPr>
            <p:cNvPicPr>
              <a:picLocks noChangeAspect="1"/>
            </p:cNvPicPr>
            <p:nvPr/>
          </p:nvPicPr>
          <p:blipFill>
            <a:blip r:embed="rId19"/>
            <a:stretch>
              <a:fillRect/>
            </a:stretch>
          </p:blipFill>
          <p:spPr>
            <a:xfrm>
              <a:off x="-447238" y="-581863"/>
              <a:ext cx="10330165" cy="5153060"/>
            </a:xfrm>
            <a:prstGeom prst="rect">
              <a:avLst/>
            </a:prstGeom>
          </p:spPr>
        </p:pic>
        <p:sp>
          <p:nvSpPr>
            <p:cNvPr id="9" name="TextBox 7">
              <a:extLst>
                <a:ext uri="{FF2B5EF4-FFF2-40B4-BE49-F238E27FC236}">
                  <a16:creationId xmlns:a16="http://schemas.microsoft.com/office/drawing/2014/main" id="{FEA20E0D-E6C0-DBC3-E59E-AC60A2B2D437}"/>
                </a:ext>
              </a:extLst>
            </p:cNvPr>
            <p:cNvSpPr txBox="1"/>
            <p:nvPr/>
          </p:nvSpPr>
          <p:spPr>
            <a:xfrm>
              <a:off x="1164895" y="1120990"/>
              <a:ext cx="779264" cy="218008"/>
            </a:xfrm>
            <a:prstGeom prst="rect">
              <a:avLst/>
            </a:prstGeom>
          </p:spPr>
          <p:txBody>
            <a:bodyPr wrap="square" lIns="0" tIns="0" rIns="0" bIns="0" rtlCol="0" anchor="t">
              <a:spAutoFit/>
            </a:bodyPr>
            <a:lstStyle/>
            <a:p>
              <a:pPr algn="ctr">
                <a:lnSpc>
                  <a:spcPts val="1655"/>
                </a:lnSpc>
                <a:spcBef>
                  <a:spcPct val="0"/>
                </a:spcBef>
              </a:pPr>
              <a:r>
                <a:rPr lang="en-US" sz="1439">
                  <a:solidFill>
                    <a:srgbClr val="000000"/>
                  </a:solidFill>
                  <a:latin typeface="Now"/>
                  <a:ea typeface="Now"/>
                  <a:cs typeface="Now"/>
                  <a:sym typeface="Now"/>
                </a:rPr>
                <a:t>MALES</a:t>
              </a:r>
            </a:p>
          </p:txBody>
        </p:sp>
        <p:sp>
          <p:nvSpPr>
            <p:cNvPr id="11" name="TextBox 8">
              <a:extLst>
                <a:ext uri="{FF2B5EF4-FFF2-40B4-BE49-F238E27FC236}">
                  <a16:creationId xmlns:a16="http://schemas.microsoft.com/office/drawing/2014/main" id="{7E35649C-7F2B-6600-A4FA-AE4FBD7AE8B8}"/>
                </a:ext>
              </a:extLst>
            </p:cNvPr>
            <p:cNvSpPr txBox="1"/>
            <p:nvPr/>
          </p:nvSpPr>
          <p:spPr>
            <a:xfrm>
              <a:off x="1164894" y="4274207"/>
              <a:ext cx="892505" cy="218008"/>
            </a:xfrm>
            <a:prstGeom prst="rect">
              <a:avLst/>
            </a:prstGeom>
          </p:spPr>
          <p:txBody>
            <a:bodyPr wrap="square" lIns="0" tIns="0" rIns="0" bIns="0" rtlCol="0" anchor="t">
              <a:spAutoFit/>
            </a:bodyPr>
            <a:lstStyle/>
            <a:p>
              <a:pPr algn="ctr">
                <a:lnSpc>
                  <a:spcPts val="1655"/>
                </a:lnSpc>
                <a:spcBef>
                  <a:spcPct val="0"/>
                </a:spcBef>
              </a:pPr>
              <a:r>
                <a:rPr lang="en-US" sz="1439">
                  <a:solidFill>
                    <a:srgbClr val="000000"/>
                  </a:solidFill>
                  <a:latin typeface="Now"/>
                  <a:ea typeface="Now"/>
                  <a:cs typeface="Now"/>
                  <a:sym typeface="Now"/>
                </a:rPr>
                <a:t>FEMALES</a:t>
              </a:r>
            </a:p>
          </p:txBody>
        </p:sp>
        <p:sp>
          <p:nvSpPr>
            <p:cNvPr id="13" name="TextBox 9">
              <a:extLst>
                <a:ext uri="{FF2B5EF4-FFF2-40B4-BE49-F238E27FC236}">
                  <a16:creationId xmlns:a16="http://schemas.microsoft.com/office/drawing/2014/main" id="{2A0ABBC9-8124-E02E-4879-B3F994BEDF57}"/>
                </a:ext>
              </a:extLst>
            </p:cNvPr>
            <p:cNvSpPr txBox="1"/>
            <p:nvPr/>
          </p:nvSpPr>
          <p:spPr>
            <a:xfrm rot="16200000">
              <a:off x="-2227775" y="3761913"/>
              <a:ext cx="4548840" cy="240420"/>
            </a:xfrm>
            <a:prstGeom prst="rect">
              <a:avLst/>
            </a:prstGeom>
          </p:spPr>
          <p:txBody>
            <a:bodyPr wrap="square" lIns="0" tIns="0" rIns="0" bIns="0" rtlCol="0" anchor="t">
              <a:spAutoFit/>
            </a:bodyPr>
            <a:lstStyle/>
            <a:p>
              <a:pPr algn="ctr">
                <a:lnSpc>
                  <a:spcPts val="1655"/>
                </a:lnSpc>
                <a:spcBef>
                  <a:spcPct val="0"/>
                </a:spcBef>
              </a:pPr>
              <a:r>
                <a:rPr lang="en-US" sz="1439">
                  <a:solidFill>
                    <a:srgbClr val="000000"/>
                  </a:solidFill>
                  <a:latin typeface="Now"/>
                  <a:ea typeface="Now"/>
                  <a:cs typeface="Now"/>
                  <a:sym typeface="Now"/>
                </a:rPr>
                <a:t>PERFORMANCE RANGE</a:t>
              </a:r>
            </a:p>
          </p:txBody>
        </p:sp>
      </p:grpSp>
      <p:sp>
        <p:nvSpPr>
          <p:cNvPr id="15" name="TextBox 14">
            <a:extLst>
              <a:ext uri="{FF2B5EF4-FFF2-40B4-BE49-F238E27FC236}">
                <a16:creationId xmlns:a16="http://schemas.microsoft.com/office/drawing/2014/main" id="{A3A04725-0757-48F0-C171-617A99293F88}"/>
              </a:ext>
            </a:extLst>
          </p:cNvPr>
          <p:cNvSpPr txBox="1"/>
          <p:nvPr/>
        </p:nvSpPr>
        <p:spPr>
          <a:xfrm>
            <a:off x="22902346" y="12835979"/>
            <a:ext cx="7485622" cy="6069867"/>
          </a:xfrm>
          <a:prstGeom prst="rect">
            <a:avLst/>
          </a:prstGeom>
          <a:noFill/>
        </p:spPr>
        <p:txBody>
          <a:bodyPr wrap="square">
            <a:spAutoFit/>
          </a:bodyPr>
          <a:lstStyle/>
          <a:p>
            <a:pPr marL="971550" lvl="1" indent="-514350" rtl="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Hospital admissions in past 1-3 years</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Hospital episodes in past 1-3 years</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Smoking history</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Alcohol history</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Autism </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Medication </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BMI</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Physical Activity</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Presence of any of 40 LTCs</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MLTC count </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LTC counts treated in first 24 hours</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Hospital episodes in first 24 hours</a:t>
            </a:r>
            <a:endParaRPr lang="en-GB" sz="2800" dirty="0">
              <a:effectLst/>
              <a:latin typeface="Aptos" panose="020B0004020202020204" pitchFamily="34" charset="0"/>
              <a:ea typeface="Aptos" panose="020B0004020202020204" pitchFamily="34" charset="0"/>
              <a:cs typeface="Arial" panose="020B0604020202020204" pitchFamily="34" charset="0"/>
            </a:endParaRPr>
          </a:p>
          <a:p>
            <a:pPr marL="971550" lvl="1" indent="-514350">
              <a:lnSpc>
                <a:spcPct val="107000"/>
              </a:lnSpc>
              <a:spcAft>
                <a:spcPts val="800"/>
              </a:spcAft>
              <a:buFont typeface="+mj-lt"/>
              <a:buAutoNum type="arabicPeriod"/>
            </a:pPr>
            <a:r>
              <a:rPr lang="en-GB" sz="2800" dirty="0">
                <a:solidFill>
                  <a:srgbClr val="000000"/>
                </a:solidFill>
                <a:effectLst/>
                <a:latin typeface="Aptos" panose="020B0004020202020204" pitchFamily="34" charset="0"/>
                <a:ea typeface="Aptos" panose="020B0004020202020204" pitchFamily="34" charset="0"/>
                <a:cs typeface="Arial" panose="020B0604020202020204" pitchFamily="34" charset="0"/>
              </a:rPr>
              <a:t>Age</a:t>
            </a:r>
            <a:endParaRPr lang="en-GB" sz="2800" dirty="0">
              <a:effectLst/>
              <a:latin typeface="Aptos" panose="020B0004020202020204" pitchFamily="34" charset="0"/>
              <a:ea typeface="Aptos" panose="020B00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7F134A58-A120-36B1-DA94-DE059C719FAA}"/>
              </a:ext>
            </a:extLst>
          </p:cNvPr>
          <p:cNvSpPr txBox="1"/>
          <p:nvPr/>
        </p:nvSpPr>
        <p:spPr>
          <a:xfrm>
            <a:off x="22358059" y="12058827"/>
            <a:ext cx="7968344" cy="584775"/>
          </a:xfrm>
          <a:prstGeom prst="rect">
            <a:avLst/>
          </a:prstGeom>
          <a:noFill/>
        </p:spPr>
        <p:txBody>
          <a:bodyPr wrap="square" rtlCol="0">
            <a:spAutoFit/>
          </a:bodyPr>
          <a:lstStyle/>
          <a:p>
            <a:pPr algn="ctr"/>
            <a:r>
              <a:rPr lang="en-GB" sz="3200" b="1" dirty="0">
                <a:solidFill>
                  <a:srgbClr val="34123E"/>
                </a:solidFill>
                <a:latin typeface="+mj-lt"/>
              </a:rPr>
              <a:t>Variables used by ML models</a:t>
            </a:r>
          </a:p>
        </p:txBody>
      </p:sp>
    </p:spTree>
    <p:extLst>
      <p:ext uri="{BB962C8B-B14F-4D97-AF65-F5344CB8AC3E}">
        <p14:creationId xmlns:p14="http://schemas.microsoft.com/office/powerpoint/2010/main" val="40485076"/>
      </p:ext>
    </p:extLst>
  </p:cSld>
  <p:clrMapOvr>
    <a:masterClrMapping/>
  </p:clrMapOvr>
</p:sld>
</file>

<file path=ppt/theme/theme1.xml><?xml version="1.0" encoding="utf-8"?>
<a:theme xmlns:a="http://schemas.openxmlformats.org/drawingml/2006/main" name="Office Theme">
  <a:themeElements>
    <a:clrScheme name="LU Corp Cols 2015">
      <a:dk1>
        <a:srgbClr val="000000"/>
      </a:dk1>
      <a:lt1>
        <a:srgbClr val="FFFFFF"/>
      </a:lt1>
      <a:dk2>
        <a:srgbClr val="473367"/>
      </a:dk2>
      <a:lt2>
        <a:srgbClr val="FFFFFF"/>
      </a:lt2>
      <a:accent1>
        <a:srgbClr val="473367"/>
      </a:accent1>
      <a:accent2>
        <a:srgbClr val="8F004F"/>
      </a:accent2>
      <a:accent3>
        <a:srgbClr val="616264"/>
      </a:accent3>
      <a:accent4>
        <a:srgbClr val="6A247C"/>
      </a:accent4>
      <a:accent5>
        <a:srgbClr val="C43788"/>
      </a:accent5>
      <a:accent6>
        <a:srgbClr val="FFFFFF"/>
      </a:accent6>
      <a:hlink>
        <a:srgbClr val="8F004F"/>
      </a:hlink>
      <a:folHlink>
        <a:srgbClr val="616264"/>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366</TotalTime>
  <Words>678</Words>
  <Application>Microsoft Office PowerPoint</Application>
  <PresentationFormat>Custom</PresentationFormat>
  <Paragraphs>101</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Aptos</vt:lpstr>
      <vt:lpstr>Arial</vt:lpstr>
      <vt:lpstr>Calibri</vt:lpstr>
      <vt:lpstr>Cambria Math</vt:lpstr>
      <vt:lpstr>Now</vt:lpstr>
      <vt:lpstr>TeXGyreTermesX-Regular</vt:lpstr>
      <vt:lpstr>Times New Roman</vt:lpstr>
      <vt:lpstr>Office Theme</vt:lpstr>
      <vt:lpstr>Equitable Hospital Length of Stay Prediction for Patients with Learning Disabilities  and Multiple Long-term Conditions  Using Machine Learning</vt:lpstr>
    </vt:vector>
  </TitlesOfParts>
  <Company>Loughborough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Atkins</dc:creator>
  <cp:lastModifiedBy>Emeka Abakasanga</cp:lastModifiedBy>
  <cp:revision>1</cp:revision>
  <cp:lastPrinted>2015-10-29T10:39:29Z</cp:lastPrinted>
  <dcterms:created xsi:type="dcterms:W3CDTF">2013-01-16T10:01:33Z</dcterms:created>
  <dcterms:modified xsi:type="dcterms:W3CDTF">2025-03-11T13:26:27Z</dcterms:modified>
</cp:coreProperties>
</file>