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89" r:id="rId3"/>
    <p:sldId id="290" r:id="rId4"/>
    <p:sldId id="291" r:id="rId5"/>
    <p:sldId id="292" r:id="rId6"/>
    <p:sldId id="293" r:id="rId7"/>
    <p:sldId id="305" r:id="rId8"/>
    <p:sldId id="306" r:id="rId9"/>
    <p:sldId id="295" r:id="rId10"/>
    <p:sldId id="296" r:id="rId11"/>
    <p:sldId id="297" r:id="rId12"/>
    <p:sldId id="298" r:id="rId13"/>
    <p:sldId id="299" r:id="rId14"/>
    <p:sldId id="300" r:id="rId15"/>
    <p:sldId id="302" r:id="rId16"/>
    <p:sldId id="308" r:id="rId17"/>
    <p:sldId id="303" r:id="rId18"/>
    <p:sldId id="304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30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2821EF-04EB-43C4-9C9B-091E4A3A5AA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91B72EF-E22A-40DD-AEE5-906D4BE0E406}">
      <dgm:prSet phldrT="[Text]"/>
      <dgm:spPr/>
      <dgm:t>
        <a:bodyPr/>
        <a:lstStyle/>
        <a:p>
          <a:r>
            <a:rPr lang="en-GB" dirty="0"/>
            <a:t>Apr 2015</a:t>
          </a:r>
        </a:p>
      </dgm:t>
    </dgm:pt>
    <dgm:pt modelId="{9F682AD2-A10E-4A7C-AAB1-645C3BECC1A5}" type="parTrans" cxnId="{3906A77A-EE27-4803-AEEE-B0DBFF0FE99A}">
      <dgm:prSet/>
      <dgm:spPr/>
      <dgm:t>
        <a:bodyPr/>
        <a:lstStyle/>
        <a:p>
          <a:endParaRPr lang="en-GB"/>
        </a:p>
      </dgm:t>
    </dgm:pt>
    <dgm:pt modelId="{1ED30BBE-1C6C-4E40-A644-93EB3186DD40}" type="sibTrans" cxnId="{3906A77A-EE27-4803-AEEE-B0DBFF0FE99A}">
      <dgm:prSet/>
      <dgm:spPr/>
      <dgm:t>
        <a:bodyPr/>
        <a:lstStyle/>
        <a:p>
          <a:endParaRPr lang="en-GB"/>
        </a:p>
      </dgm:t>
    </dgm:pt>
    <dgm:pt modelId="{C4D59450-4DC6-4AA0-B848-7C52072359C0}">
      <dgm:prSet phldrT="[Text]"/>
      <dgm:spPr/>
      <dgm:t>
        <a:bodyPr/>
        <a:lstStyle/>
        <a:p>
          <a:r>
            <a:rPr lang="en-GB" dirty="0"/>
            <a:t>Initial go live (soft launch)</a:t>
          </a:r>
        </a:p>
      </dgm:t>
    </dgm:pt>
    <dgm:pt modelId="{5641503A-51E2-49C7-B0C1-DEBF3CA3B89F}" type="parTrans" cxnId="{A0DB6A14-9542-4D5D-9AF6-DB2BBEDE2907}">
      <dgm:prSet/>
      <dgm:spPr/>
      <dgm:t>
        <a:bodyPr/>
        <a:lstStyle/>
        <a:p>
          <a:endParaRPr lang="en-GB"/>
        </a:p>
      </dgm:t>
    </dgm:pt>
    <dgm:pt modelId="{725AE1C8-BBF2-443C-85E8-14146C90DF80}" type="sibTrans" cxnId="{A0DB6A14-9542-4D5D-9AF6-DB2BBEDE2907}">
      <dgm:prSet/>
      <dgm:spPr/>
      <dgm:t>
        <a:bodyPr/>
        <a:lstStyle/>
        <a:p>
          <a:endParaRPr lang="en-GB"/>
        </a:p>
      </dgm:t>
    </dgm:pt>
    <dgm:pt modelId="{201C8A73-004B-4B9A-A30F-E9347B1DFEEF}">
      <dgm:prSet phldrT="[Text]"/>
      <dgm:spPr/>
      <dgm:t>
        <a:bodyPr/>
        <a:lstStyle/>
        <a:p>
          <a:r>
            <a:rPr lang="en-GB" dirty="0"/>
            <a:t>May 2015</a:t>
          </a:r>
        </a:p>
      </dgm:t>
    </dgm:pt>
    <dgm:pt modelId="{22C3EAE8-DE1F-4D5C-A388-58EBDFE5791D}" type="parTrans" cxnId="{1CF6E032-DE44-4220-A944-FE456095427A}">
      <dgm:prSet/>
      <dgm:spPr/>
      <dgm:t>
        <a:bodyPr/>
        <a:lstStyle/>
        <a:p>
          <a:endParaRPr lang="en-GB"/>
        </a:p>
      </dgm:t>
    </dgm:pt>
    <dgm:pt modelId="{1FE75BDD-B78B-47F8-8288-FFE6494393F1}" type="sibTrans" cxnId="{1CF6E032-DE44-4220-A944-FE456095427A}">
      <dgm:prSet/>
      <dgm:spPr/>
      <dgm:t>
        <a:bodyPr/>
        <a:lstStyle/>
        <a:p>
          <a:endParaRPr lang="en-GB"/>
        </a:p>
      </dgm:t>
    </dgm:pt>
    <dgm:pt modelId="{DB26624A-12F9-40DA-9DC3-CE5D0D3B9964}">
      <dgm:prSet phldrT="[Text]"/>
      <dgm:spPr/>
      <dgm:t>
        <a:bodyPr/>
        <a:lstStyle/>
        <a:p>
          <a:r>
            <a:rPr lang="en-GB" dirty="0"/>
            <a:t>EPSRC deadline</a:t>
          </a:r>
        </a:p>
      </dgm:t>
    </dgm:pt>
    <dgm:pt modelId="{4A4C4B43-B791-47A2-905B-6B271F68AA7E}" type="parTrans" cxnId="{46168A04-99A7-49A5-9025-CB1CCF1831CE}">
      <dgm:prSet/>
      <dgm:spPr/>
      <dgm:t>
        <a:bodyPr/>
        <a:lstStyle/>
        <a:p>
          <a:endParaRPr lang="en-GB"/>
        </a:p>
      </dgm:t>
    </dgm:pt>
    <dgm:pt modelId="{61EC90B3-7618-4760-B99F-A740058BB18C}" type="sibTrans" cxnId="{46168A04-99A7-49A5-9025-CB1CCF1831CE}">
      <dgm:prSet/>
      <dgm:spPr/>
      <dgm:t>
        <a:bodyPr/>
        <a:lstStyle/>
        <a:p>
          <a:endParaRPr lang="en-GB"/>
        </a:p>
      </dgm:t>
    </dgm:pt>
    <dgm:pt modelId="{E0A8CD73-F88E-4100-89D3-2F2963D4C7BC}">
      <dgm:prSet phldrT="[Text]"/>
      <dgm:spPr/>
      <dgm:t>
        <a:bodyPr/>
        <a:lstStyle/>
        <a:p>
          <a:r>
            <a:rPr lang="en-GB" dirty="0"/>
            <a:t>Jan 2016</a:t>
          </a:r>
        </a:p>
      </dgm:t>
    </dgm:pt>
    <dgm:pt modelId="{2633A573-AB45-4AF2-A0B8-89E3909372BB}" type="parTrans" cxnId="{92115583-750B-44C0-8160-21E249D4827E}">
      <dgm:prSet/>
      <dgm:spPr/>
      <dgm:t>
        <a:bodyPr/>
        <a:lstStyle/>
        <a:p>
          <a:endParaRPr lang="en-GB"/>
        </a:p>
      </dgm:t>
    </dgm:pt>
    <dgm:pt modelId="{3DA2CA3F-9EBF-44D0-9AD0-7984871FA6C1}" type="sibTrans" cxnId="{92115583-750B-44C0-8160-21E249D4827E}">
      <dgm:prSet/>
      <dgm:spPr/>
      <dgm:t>
        <a:bodyPr/>
        <a:lstStyle/>
        <a:p>
          <a:endParaRPr lang="en-GB"/>
        </a:p>
      </dgm:t>
    </dgm:pt>
    <dgm:pt modelId="{45966E3A-8685-4FF7-BE39-CDFD40FB923A}">
      <dgm:prSet phldrT="[Text]"/>
      <dgm:spPr/>
      <dgm:t>
        <a:bodyPr/>
        <a:lstStyle/>
        <a:p>
          <a:r>
            <a:rPr lang="en-GB" dirty="0"/>
            <a:t>Official launch event</a:t>
          </a:r>
        </a:p>
      </dgm:t>
    </dgm:pt>
    <dgm:pt modelId="{B0866998-714F-47A2-AC9E-67D39F9F8D5E}" type="parTrans" cxnId="{433D4603-94D9-4F6C-8946-BAB849D5D4C6}">
      <dgm:prSet/>
      <dgm:spPr/>
      <dgm:t>
        <a:bodyPr/>
        <a:lstStyle/>
        <a:p>
          <a:endParaRPr lang="en-GB"/>
        </a:p>
      </dgm:t>
    </dgm:pt>
    <dgm:pt modelId="{670C1245-6A13-40F2-A331-054B31FDF535}" type="sibTrans" cxnId="{433D4603-94D9-4F6C-8946-BAB849D5D4C6}">
      <dgm:prSet/>
      <dgm:spPr/>
      <dgm:t>
        <a:bodyPr/>
        <a:lstStyle/>
        <a:p>
          <a:endParaRPr lang="en-GB"/>
        </a:p>
      </dgm:t>
    </dgm:pt>
    <dgm:pt modelId="{0F210AA3-22CD-4792-B95D-4B768D82D468}">
      <dgm:prSet/>
      <dgm:spPr/>
      <dgm:t>
        <a:bodyPr/>
        <a:lstStyle/>
        <a:p>
          <a:r>
            <a:rPr lang="en-GB" dirty="0"/>
            <a:t>Mar 2015</a:t>
          </a:r>
        </a:p>
      </dgm:t>
    </dgm:pt>
    <dgm:pt modelId="{9F51DEBD-6D10-426F-8219-C40FA0CC452A}" type="parTrans" cxnId="{4008E7E5-344A-4C2C-B67B-F22489421498}">
      <dgm:prSet/>
      <dgm:spPr/>
      <dgm:t>
        <a:bodyPr/>
        <a:lstStyle/>
        <a:p>
          <a:endParaRPr lang="en-GB"/>
        </a:p>
      </dgm:t>
    </dgm:pt>
    <dgm:pt modelId="{EF43907D-CC5A-49C5-9380-373AD0AA5A0E}" type="sibTrans" cxnId="{4008E7E5-344A-4C2C-B67B-F22489421498}">
      <dgm:prSet/>
      <dgm:spPr/>
      <dgm:t>
        <a:bodyPr/>
        <a:lstStyle/>
        <a:p>
          <a:endParaRPr lang="en-GB"/>
        </a:p>
      </dgm:t>
    </dgm:pt>
    <dgm:pt modelId="{F8D72117-EB8D-49CE-B587-59919FC2AFEE}">
      <dgm:prSet/>
      <dgm:spPr/>
      <dgm:t>
        <a:bodyPr/>
        <a:lstStyle/>
        <a:p>
          <a:r>
            <a:rPr lang="en-GB" dirty="0"/>
            <a:t>Research Data Manager starts</a:t>
          </a:r>
        </a:p>
      </dgm:t>
    </dgm:pt>
    <dgm:pt modelId="{0BDDB269-3930-4221-8577-C61302F33CA1}" type="parTrans" cxnId="{6C77FE86-10CD-4072-9F98-4F7EC6AE2861}">
      <dgm:prSet/>
      <dgm:spPr/>
      <dgm:t>
        <a:bodyPr/>
        <a:lstStyle/>
        <a:p>
          <a:endParaRPr lang="en-GB"/>
        </a:p>
      </dgm:t>
    </dgm:pt>
    <dgm:pt modelId="{9845FC78-246D-4AC8-9E07-CF4CBE273E77}" type="sibTrans" cxnId="{6C77FE86-10CD-4072-9F98-4F7EC6AE2861}">
      <dgm:prSet/>
      <dgm:spPr/>
      <dgm:t>
        <a:bodyPr/>
        <a:lstStyle/>
        <a:p>
          <a:endParaRPr lang="en-GB"/>
        </a:p>
      </dgm:t>
    </dgm:pt>
    <dgm:pt modelId="{114F9FDC-4566-4E77-9B09-ADAE28043C6B}">
      <dgm:prSet/>
      <dgm:spPr/>
      <dgm:t>
        <a:bodyPr/>
        <a:lstStyle/>
        <a:p>
          <a:r>
            <a:rPr lang="en-GB" dirty="0"/>
            <a:t>Nov 2014</a:t>
          </a:r>
        </a:p>
      </dgm:t>
    </dgm:pt>
    <dgm:pt modelId="{352FABF3-E1FB-4EC8-9AE3-EDCE5C23CF2E}" type="parTrans" cxnId="{1D9646FA-430E-4DEF-AD33-296813DFE9B3}">
      <dgm:prSet/>
      <dgm:spPr/>
      <dgm:t>
        <a:bodyPr/>
        <a:lstStyle/>
        <a:p>
          <a:endParaRPr lang="en-GB"/>
        </a:p>
      </dgm:t>
    </dgm:pt>
    <dgm:pt modelId="{0420CA91-1CC9-4549-8B38-B0AD8ABA5445}" type="sibTrans" cxnId="{1D9646FA-430E-4DEF-AD33-296813DFE9B3}">
      <dgm:prSet/>
      <dgm:spPr/>
      <dgm:t>
        <a:bodyPr/>
        <a:lstStyle/>
        <a:p>
          <a:endParaRPr lang="en-GB"/>
        </a:p>
      </dgm:t>
    </dgm:pt>
    <dgm:pt modelId="{F1A89201-624E-4C07-8D67-2EC597A3DE24}">
      <dgm:prSet/>
      <dgm:spPr/>
      <dgm:t>
        <a:bodyPr/>
        <a:lstStyle/>
        <a:p>
          <a:r>
            <a:rPr lang="en-GB" dirty="0"/>
            <a:t>RDM project starts</a:t>
          </a:r>
        </a:p>
      </dgm:t>
    </dgm:pt>
    <dgm:pt modelId="{3F62DD5F-ECA2-4665-B015-91505FF5C9AB}" type="parTrans" cxnId="{DF772AD3-0F57-421E-9E50-457B0948F1BE}">
      <dgm:prSet/>
      <dgm:spPr/>
      <dgm:t>
        <a:bodyPr/>
        <a:lstStyle/>
        <a:p>
          <a:endParaRPr lang="en-GB"/>
        </a:p>
      </dgm:t>
    </dgm:pt>
    <dgm:pt modelId="{21464B3D-38B4-46D5-98BD-8F5B6AD4A2B8}" type="sibTrans" cxnId="{DF772AD3-0F57-421E-9E50-457B0948F1BE}">
      <dgm:prSet/>
      <dgm:spPr/>
      <dgm:t>
        <a:bodyPr/>
        <a:lstStyle/>
        <a:p>
          <a:endParaRPr lang="en-GB"/>
        </a:p>
      </dgm:t>
    </dgm:pt>
    <dgm:pt modelId="{21BBDE7D-780D-421D-B210-C2330A03BC38}">
      <dgm:prSet/>
      <dgm:spPr/>
      <dgm:t>
        <a:bodyPr/>
        <a:lstStyle/>
        <a:p>
          <a:r>
            <a:rPr lang="en-GB" dirty="0"/>
            <a:t>June 2015</a:t>
          </a:r>
        </a:p>
      </dgm:t>
    </dgm:pt>
    <dgm:pt modelId="{F63E15A8-80FC-4977-BEE0-1DED189742CB}" type="parTrans" cxnId="{88FD3C7F-80D2-45C0-8400-216E46F74B9D}">
      <dgm:prSet/>
      <dgm:spPr/>
      <dgm:t>
        <a:bodyPr/>
        <a:lstStyle/>
        <a:p>
          <a:endParaRPr lang="en-GB"/>
        </a:p>
      </dgm:t>
    </dgm:pt>
    <dgm:pt modelId="{A94FF3C0-D4C0-4BAA-8B47-A62EFA74CD33}" type="sibTrans" cxnId="{88FD3C7F-80D2-45C0-8400-216E46F74B9D}">
      <dgm:prSet/>
      <dgm:spPr/>
      <dgm:t>
        <a:bodyPr/>
        <a:lstStyle/>
        <a:p>
          <a:endParaRPr lang="en-GB"/>
        </a:p>
      </dgm:t>
    </dgm:pt>
    <dgm:pt modelId="{B0037ADD-5201-4F8B-86D4-D605C947A3FB}">
      <dgm:prSet/>
      <dgm:spPr/>
      <dgm:t>
        <a:bodyPr/>
        <a:lstStyle/>
        <a:p>
          <a:r>
            <a:rPr lang="en-GB" dirty="0"/>
            <a:t>First public deposit</a:t>
          </a:r>
        </a:p>
      </dgm:t>
    </dgm:pt>
    <dgm:pt modelId="{F60669FE-33AA-45D3-A5F5-1CFB7A1D680B}" type="parTrans" cxnId="{43D3B8C4-D8E8-4C3F-A329-2DB1B7CE5910}">
      <dgm:prSet/>
      <dgm:spPr/>
      <dgm:t>
        <a:bodyPr/>
        <a:lstStyle/>
        <a:p>
          <a:endParaRPr lang="en-GB"/>
        </a:p>
      </dgm:t>
    </dgm:pt>
    <dgm:pt modelId="{8ED56F3F-4F9A-4191-9531-3CBCB792903B}" type="sibTrans" cxnId="{43D3B8C4-D8E8-4C3F-A329-2DB1B7CE5910}">
      <dgm:prSet/>
      <dgm:spPr/>
      <dgm:t>
        <a:bodyPr/>
        <a:lstStyle/>
        <a:p>
          <a:endParaRPr lang="en-GB"/>
        </a:p>
      </dgm:t>
    </dgm:pt>
    <dgm:pt modelId="{6AE41E2B-42F2-4BC3-BB7B-346BF6AE5140}" type="pres">
      <dgm:prSet presAssocID="{282821EF-04EB-43C4-9C9B-091E4A3A5AA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5161F35A-ACCB-49FD-9681-4D361BC87E1F}" type="pres">
      <dgm:prSet presAssocID="{114F9FDC-4566-4E77-9B09-ADAE28043C6B}" presName="horFlow" presStyleCnt="0"/>
      <dgm:spPr/>
    </dgm:pt>
    <dgm:pt modelId="{2355E4B1-A8CB-42B7-9E2C-0E4ED029DCE5}" type="pres">
      <dgm:prSet presAssocID="{114F9FDC-4566-4E77-9B09-ADAE28043C6B}" presName="bigChev" presStyleLbl="node1" presStyleIdx="0" presStyleCnt="6"/>
      <dgm:spPr/>
    </dgm:pt>
    <dgm:pt modelId="{D09AAE99-C6A0-4794-A65E-EAE7A1140A59}" type="pres">
      <dgm:prSet presAssocID="{3F62DD5F-ECA2-4665-B015-91505FF5C9AB}" presName="parTrans" presStyleCnt="0"/>
      <dgm:spPr/>
    </dgm:pt>
    <dgm:pt modelId="{CAD071C5-1846-48D7-9101-A3D478390386}" type="pres">
      <dgm:prSet presAssocID="{F1A89201-624E-4C07-8D67-2EC597A3DE24}" presName="node" presStyleLbl="alignAccFollowNode1" presStyleIdx="0" presStyleCnt="6">
        <dgm:presLayoutVars>
          <dgm:bulletEnabled val="1"/>
        </dgm:presLayoutVars>
      </dgm:prSet>
      <dgm:spPr/>
    </dgm:pt>
    <dgm:pt modelId="{A8F45BAA-74D2-49F5-9557-F7C0C182B552}" type="pres">
      <dgm:prSet presAssocID="{114F9FDC-4566-4E77-9B09-ADAE28043C6B}" presName="vSp" presStyleCnt="0"/>
      <dgm:spPr/>
    </dgm:pt>
    <dgm:pt modelId="{29369D64-91B3-4E8A-B3C8-1CE881601ED7}" type="pres">
      <dgm:prSet presAssocID="{0F210AA3-22CD-4792-B95D-4B768D82D468}" presName="horFlow" presStyleCnt="0"/>
      <dgm:spPr/>
    </dgm:pt>
    <dgm:pt modelId="{5B09F5C4-B20D-413A-9EC5-AB06D5825437}" type="pres">
      <dgm:prSet presAssocID="{0F210AA3-22CD-4792-B95D-4B768D82D468}" presName="bigChev" presStyleLbl="node1" presStyleIdx="1" presStyleCnt="6"/>
      <dgm:spPr/>
    </dgm:pt>
    <dgm:pt modelId="{35AE6D9D-508C-40C1-BF00-026382463172}" type="pres">
      <dgm:prSet presAssocID="{0BDDB269-3930-4221-8577-C61302F33CA1}" presName="parTrans" presStyleCnt="0"/>
      <dgm:spPr/>
    </dgm:pt>
    <dgm:pt modelId="{F37EA77F-C994-415D-B70A-D9E12708B4EC}" type="pres">
      <dgm:prSet presAssocID="{F8D72117-EB8D-49CE-B587-59919FC2AFEE}" presName="node" presStyleLbl="alignAccFollowNode1" presStyleIdx="1" presStyleCnt="6">
        <dgm:presLayoutVars>
          <dgm:bulletEnabled val="1"/>
        </dgm:presLayoutVars>
      </dgm:prSet>
      <dgm:spPr/>
    </dgm:pt>
    <dgm:pt modelId="{50235340-710D-4C28-AFF8-71762CFB2C09}" type="pres">
      <dgm:prSet presAssocID="{0F210AA3-22CD-4792-B95D-4B768D82D468}" presName="vSp" presStyleCnt="0"/>
      <dgm:spPr/>
    </dgm:pt>
    <dgm:pt modelId="{1AB72FD4-35C0-41DC-A6E4-C185C4E89116}" type="pres">
      <dgm:prSet presAssocID="{D91B72EF-E22A-40DD-AEE5-906D4BE0E406}" presName="horFlow" presStyleCnt="0"/>
      <dgm:spPr/>
    </dgm:pt>
    <dgm:pt modelId="{E28AE620-75CC-465F-884F-273E5377BBBC}" type="pres">
      <dgm:prSet presAssocID="{D91B72EF-E22A-40DD-AEE5-906D4BE0E406}" presName="bigChev" presStyleLbl="node1" presStyleIdx="2" presStyleCnt="6"/>
      <dgm:spPr/>
    </dgm:pt>
    <dgm:pt modelId="{93B3E93A-5C41-414B-9F25-C55F40B60BF5}" type="pres">
      <dgm:prSet presAssocID="{5641503A-51E2-49C7-B0C1-DEBF3CA3B89F}" presName="parTrans" presStyleCnt="0"/>
      <dgm:spPr/>
    </dgm:pt>
    <dgm:pt modelId="{5693C354-2E70-4F54-B415-24E9F666FF80}" type="pres">
      <dgm:prSet presAssocID="{C4D59450-4DC6-4AA0-B848-7C52072359C0}" presName="node" presStyleLbl="alignAccFollowNode1" presStyleIdx="2" presStyleCnt="6">
        <dgm:presLayoutVars>
          <dgm:bulletEnabled val="1"/>
        </dgm:presLayoutVars>
      </dgm:prSet>
      <dgm:spPr/>
    </dgm:pt>
    <dgm:pt modelId="{6C5424D5-65AF-47DF-B9DA-FAE77E540ABB}" type="pres">
      <dgm:prSet presAssocID="{D91B72EF-E22A-40DD-AEE5-906D4BE0E406}" presName="vSp" presStyleCnt="0"/>
      <dgm:spPr/>
    </dgm:pt>
    <dgm:pt modelId="{3D9FF5EA-A071-4B41-9491-B12B8FE7B18F}" type="pres">
      <dgm:prSet presAssocID="{201C8A73-004B-4B9A-A30F-E9347B1DFEEF}" presName="horFlow" presStyleCnt="0"/>
      <dgm:spPr/>
    </dgm:pt>
    <dgm:pt modelId="{FC149FBE-DBD1-4823-B3B6-6369B26495EB}" type="pres">
      <dgm:prSet presAssocID="{201C8A73-004B-4B9A-A30F-E9347B1DFEEF}" presName="bigChev" presStyleLbl="node1" presStyleIdx="3" presStyleCnt="6"/>
      <dgm:spPr/>
    </dgm:pt>
    <dgm:pt modelId="{DD91BA9B-70DE-43A7-9494-B73DA71F548A}" type="pres">
      <dgm:prSet presAssocID="{4A4C4B43-B791-47A2-905B-6B271F68AA7E}" presName="parTrans" presStyleCnt="0"/>
      <dgm:spPr/>
    </dgm:pt>
    <dgm:pt modelId="{8A8218C8-06C6-446A-8E5F-E6C361016D0E}" type="pres">
      <dgm:prSet presAssocID="{DB26624A-12F9-40DA-9DC3-CE5D0D3B9964}" presName="node" presStyleLbl="alignAccFollowNode1" presStyleIdx="3" presStyleCnt="6">
        <dgm:presLayoutVars>
          <dgm:bulletEnabled val="1"/>
        </dgm:presLayoutVars>
      </dgm:prSet>
      <dgm:spPr/>
    </dgm:pt>
    <dgm:pt modelId="{EA2E1898-DA1F-48C3-80AD-B2A95049EDAD}" type="pres">
      <dgm:prSet presAssocID="{201C8A73-004B-4B9A-A30F-E9347B1DFEEF}" presName="vSp" presStyleCnt="0"/>
      <dgm:spPr/>
    </dgm:pt>
    <dgm:pt modelId="{835D9FF3-D19F-4455-B026-CCF3B6DA4A55}" type="pres">
      <dgm:prSet presAssocID="{21BBDE7D-780D-421D-B210-C2330A03BC38}" presName="horFlow" presStyleCnt="0"/>
      <dgm:spPr/>
    </dgm:pt>
    <dgm:pt modelId="{67A70280-5285-4C6F-9CD3-9D963B1BB378}" type="pres">
      <dgm:prSet presAssocID="{21BBDE7D-780D-421D-B210-C2330A03BC38}" presName="bigChev" presStyleLbl="node1" presStyleIdx="4" presStyleCnt="6"/>
      <dgm:spPr/>
    </dgm:pt>
    <dgm:pt modelId="{56613558-51FC-4F31-BEA2-178150307B9C}" type="pres">
      <dgm:prSet presAssocID="{F60669FE-33AA-45D3-A5F5-1CFB7A1D680B}" presName="parTrans" presStyleCnt="0"/>
      <dgm:spPr/>
    </dgm:pt>
    <dgm:pt modelId="{6E03D0A2-0E50-44F8-B823-8A945187B6DE}" type="pres">
      <dgm:prSet presAssocID="{B0037ADD-5201-4F8B-86D4-D605C947A3FB}" presName="node" presStyleLbl="alignAccFollowNode1" presStyleIdx="4" presStyleCnt="6">
        <dgm:presLayoutVars>
          <dgm:bulletEnabled val="1"/>
        </dgm:presLayoutVars>
      </dgm:prSet>
      <dgm:spPr/>
    </dgm:pt>
    <dgm:pt modelId="{032BEEFF-0809-4C57-8BF3-01B42B67AD00}" type="pres">
      <dgm:prSet presAssocID="{21BBDE7D-780D-421D-B210-C2330A03BC38}" presName="vSp" presStyleCnt="0"/>
      <dgm:spPr/>
    </dgm:pt>
    <dgm:pt modelId="{D6E1E929-15AD-4D7A-9F2A-95B41217E37C}" type="pres">
      <dgm:prSet presAssocID="{E0A8CD73-F88E-4100-89D3-2F2963D4C7BC}" presName="horFlow" presStyleCnt="0"/>
      <dgm:spPr/>
    </dgm:pt>
    <dgm:pt modelId="{8A97408F-8152-4026-979C-4183B4D3325E}" type="pres">
      <dgm:prSet presAssocID="{E0A8CD73-F88E-4100-89D3-2F2963D4C7BC}" presName="bigChev" presStyleLbl="node1" presStyleIdx="5" presStyleCnt="6"/>
      <dgm:spPr/>
    </dgm:pt>
    <dgm:pt modelId="{E5D2FD0C-D3F1-49A4-9486-32F8AC090AC9}" type="pres">
      <dgm:prSet presAssocID="{B0866998-714F-47A2-AC9E-67D39F9F8D5E}" presName="parTrans" presStyleCnt="0"/>
      <dgm:spPr/>
    </dgm:pt>
    <dgm:pt modelId="{40C2661E-DC2C-4A9C-981A-484D573A2D7A}" type="pres">
      <dgm:prSet presAssocID="{45966E3A-8685-4FF7-BE39-CDFD40FB923A}" presName="node" presStyleLbl="alignAccFollowNode1" presStyleIdx="5" presStyleCnt="6">
        <dgm:presLayoutVars>
          <dgm:bulletEnabled val="1"/>
        </dgm:presLayoutVars>
      </dgm:prSet>
      <dgm:spPr/>
    </dgm:pt>
  </dgm:ptLst>
  <dgm:cxnLst>
    <dgm:cxn modelId="{433D4603-94D9-4F6C-8946-BAB849D5D4C6}" srcId="{E0A8CD73-F88E-4100-89D3-2F2963D4C7BC}" destId="{45966E3A-8685-4FF7-BE39-CDFD40FB923A}" srcOrd="0" destOrd="0" parTransId="{B0866998-714F-47A2-AC9E-67D39F9F8D5E}" sibTransId="{670C1245-6A13-40F2-A331-054B31FDF535}"/>
    <dgm:cxn modelId="{46168A04-99A7-49A5-9025-CB1CCF1831CE}" srcId="{201C8A73-004B-4B9A-A30F-E9347B1DFEEF}" destId="{DB26624A-12F9-40DA-9DC3-CE5D0D3B9964}" srcOrd="0" destOrd="0" parTransId="{4A4C4B43-B791-47A2-905B-6B271F68AA7E}" sibTransId="{61EC90B3-7618-4760-B99F-A740058BB18C}"/>
    <dgm:cxn modelId="{A0DB6A14-9542-4D5D-9AF6-DB2BBEDE2907}" srcId="{D91B72EF-E22A-40DD-AEE5-906D4BE0E406}" destId="{C4D59450-4DC6-4AA0-B848-7C52072359C0}" srcOrd="0" destOrd="0" parTransId="{5641503A-51E2-49C7-B0C1-DEBF3CA3B89F}" sibTransId="{725AE1C8-BBF2-443C-85E8-14146C90DF80}"/>
    <dgm:cxn modelId="{BAB45820-3EC7-4E3C-A69F-49A255C7C5C4}" type="presOf" srcId="{D91B72EF-E22A-40DD-AEE5-906D4BE0E406}" destId="{E28AE620-75CC-465F-884F-273E5377BBBC}" srcOrd="0" destOrd="0" presId="urn:microsoft.com/office/officeart/2005/8/layout/lProcess3"/>
    <dgm:cxn modelId="{1CF6E032-DE44-4220-A944-FE456095427A}" srcId="{282821EF-04EB-43C4-9C9B-091E4A3A5AA7}" destId="{201C8A73-004B-4B9A-A30F-E9347B1DFEEF}" srcOrd="3" destOrd="0" parTransId="{22C3EAE8-DE1F-4D5C-A388-58EBDFE5791D}" sibTransId="{1FE75BDD-B78B-47F8-8288-FFE6494393F1}"/>
    <dgm:cxn modelId="{4AA5703B-00C9-4B7F-A26C-79BC35D89A17}" type="presOf" srcId="{201C8A73-004B-4B9A-A30F-E9347B1DFEEF}" destId="{FC149FBE-DBD1-4823-B3B6-6369B26495EB}" srcOrd="0" destOrd="0" presId="urn:microsoft.com/office/officeart/2005/8/layout/lProcess3"/>
    <dgm:cxn modelId="{A910663C-23FE-40EC-9CF1-DF3AF79CAB97}" type="presOf" srcId="{0F210AA3-22CD-4792-B95D-4B768D82D468}" destId="{5B09F5C4-B20D-413A-9EC5-AB06D5825437}" srcOrd="0" destOrd="0" presId="urn:microsoft.com/office/officeart/2005/8/layout/lProcess3"/>
    <dgm:cxn modelId="{0332973C-8E4A-40D6-B50B-A7B43C9D0643}" type="presOf" srcId="{B0037ADD-5201-4F8B-86D4-D605C947A3FB}" destId="{6E03D0A2-0E50-44F8-B823-8A945187B6DE}" srcOrd="0" destOrd="0" presId="urn:microsoft.com/office/officeart/2005/8/layout/lProcess3"/>
    <dgm:cxn modelId="{3800E649-B5A6-4197-8B46-878690214598}" type="presOf" srcId="{E0A8CD73-F88E-4100-89D3-2F2963D4C7BC}" destId="{8A97408F-8152-4026-979C-4183B4D3325E}" srcOrd="0" destOrd="0" presId="urn:microsoft.com/office/officeart/2005/8/layout/lProcess3"/>
    <dgm:cxn modelId="{3906A77A-EE27-4803-AEEE-B0DBFF0FE99A}" srcId="{282821EF-04EB-43C4-9C9B-091E4A3A5AA7}" destId="{D91B72EF-E22A-40DD-AEE5-906D4BE0E406}" srcOrd="2" destOrd="0" parTransId="{9F682AD2-A10E-4A7C-AAB1-645C3BECC1A5}" sibTransId="{1ED30BBE-1C6C-4E40-A644-93EB3186DD40}"/>
    <dgm:cxn modelId="{88FD3C7F-80D2-45C0-8400-216E46F74B9D}" srcId="{282821EF-04EB-43C4-9C9B-091E4A3A5AA7}" destId="{21BBDE7D-780D-421D-B210-C2330A03BC38}" srcOrd="4" destOrd="0" parTransId="{F63E15A8-80FC-4977-BEE0-1DED189742CB}" sibTransId="{A94FF3C0-D4C0-4BAA-8B47-A62EFA74CD33}"/>
    <dgm:cxn modelId="{92115583-750B-44C0-8160-21E249D4827E}" srcId="{282821EF-04EB-43C4-9C9B-091E4A3A5AA7}" destId="{E0A8CD73-F88E-4100-89D3-2F2963D4C7BC}" srcOrd="5" destOrd="0" parTransId="{2633A573-AB45-4AF2-A0B8-89E3909372BB}" sibTransId="{3DA2CA3F-9EBF-44D0-9AD0-7984871FA6C1}"/>
    <dgm:cxn modelId="{6C77FE86-10CD-4072-9F98-4F7EC6AE2861}" srcId="{0F210AA3-22CD-4792-B95D-4B768D82D468}" destId="{F8D72117-EB8D-49CE-B587-59919FC2AFEE}" srcOrd="0" destOrd="0" parTransId="{0BDDB269-3930-4221-8577-C61302F33CA1}" sibTransId="{9845FC78-246D-4AC8-9E07-CF4CBE273E77}"/>
    <dgm:cxn modelId="{A2D6368B-BCD8-4E42-AA5B-CCA4767DAC13}" type="presOf" srcId="{282821EF-04EB-43C4-9C9B-091E4A3A5AA7}" destId="{6AE41E2B-42F2-4BC3-BB7B-346BF6AE5140}" srcOrd="0" destOrd="0" presId="urn:microsoft.com/office/officeart/2005/8/layout/lProcess3"/>
    <dgm:cxn modelId="{5B157BA1-FE7C-4E87-802F-FF10845C4378}" type="presOf" srcId="{DB26624A-12F9-40DA-9DC3-CE5D0D3B9964}" destId="{8A8218C8-06C6-446A-8E5F-E6C361016D0E}" srcOrd="0" destOrd="0" presId="urn:microsoft.com/office/officeart/2005/8/layout/lProcess3"/>
    <dgm:cxn modelId="{854553B3-0168-4316-A28D-AB1AAE53FC89}" type="presOf" srcId="{21BBDE7D-780D-421D-B210-C2330A03BC38}" destId="{67A70280-5285-4C6F-9CD3-9D963B1BB378}" srcOrd="0" destOrd="0" presId="urn:microsoft.com/office/officeart/2005/8/layout/lProcess3"/>
    <dgm:cxn modelId="{43D3B8C4-D8E8-4C3F-A329-2DB1B7CE5910}" srcId="{21BBDE7D-780D-421D-B210-C2330A03BC38}" destId="{B0037ADD-5201-4F8B-86D4-D605C947A3FB}" srcOrd="0" destOrd="0" parTransId="{F60669FE-33AA-45D3-A5F5-1CFB7A1D680B}" sibTransId="{8ED56F3F-4F9A-4191-9531-3CBCB792903B}"/>
    <dgm:cxn modelId="{A93926C9-020C-4A62-BDFB-18BAF2F4667F}" type="presOf" srcId="{45966E3A-8685-4FF7-BE39-CDFD40FB923A}" destId="{40C2661E-DC2C-4A9C-981A-484D573A2D7A}" srcOrd="0" destOrd="0" presId="urn:microsoft.com/office/officeart/2005/8/layout/lProcess3"/>
    <dgm:cxn modelId="{DF772AD3-0F57-421E-9E50-457B0948F1BE}" srcId="{114F9FDC-4566-4E77-9B09-ADAE28043C6B}" destId="{F1A89201-624E-4C07-8D67-2EC597A3DE24}" srcOrd="0" destOrd="0" parTransId="{3F62DD5F-ECA2-4665-B015-91505FF5C9AB}" sibTransId="{21464B3D-38B4-46D5-98BD-8F5B6AD4A2B8}"/>
    <dgm:cxn modelId="{D4D5D1D6-FC9F-466A-A688-AC4B9E622927}" type="presOf" srcId="{C4D59450-4DC6-4AA0-B848-7C52072359C0}" destId="{5693C354-2E70-4F54-B415-24E9F666FF80}" srcOrd="0" destOrd="0" presId="urn:microsoft.com/office/officeart/2005/8/layout/lProcess3"/>
    <dgm:cxn modelId="{4008E7E5-344A-4C2C-B67B-F22489421498}" srcId="{282821EF-04EB-43C4-9C9B-091E4A3A5AA7}" destId="{0F210AA3-22CD-4792-B95D-4B768D82D468}" srcOrd="1" destOrd="0" parTransId="{9F51DEBD-6D10-426F-8219-C40FA0CC452A}" sibTransId="{EF43907D-CC5A-49C5-9380-373AD0AA5A0E}"/>
    <dgm:cxn modelId="{B3B125E6-495C-4F64-87CE-60DA8B97F6B2}" type="presOf" srcId="{F8D72117-EB8D-49CE-B587-59919FC2AFEE}" destId="{F37EA77F-C994-415D-B70A-D9E12708B4EC}" srcOrd="0" destOrd="0" presId="urn:microsoft.com/office/officeart/2005/8/layout/lProcess3"/>
    <dgm:cxn modelId="{0B5CA4ED-7B70-4944-8709-333BF7E4E0F9}" type="presOf" srcId="{F1A89201-624E-4C07-8D67-2EC597A3DE24}" destId="{CAD071C5-1846-48D7-9101-A3D478390386}" srcOrd="0" destOrd="0" presId="urn:microsoft.com/office/officeart/2005/8/layout/lProcess3"/>
    <dgm:cxn modelId="{AAB253F5-9E5A-44EF-85D2-798C6B53D1FB}" type="presOf" srcId="{114F9FDC-4566-4E77-9B09-ADAE28043C6B}" destId="{2355E4B1-A8CB-42B7-9E2C-0E4ED029DCE5}" srcOrd="0" destOrd="0" presId="urn:microsoft.com/office/officeart/2005/8/layout/lProcess3"/>
    <dgm:cxn modelId="{1D9646FA-430E-4DEF-AD33-296813DFE9B3}" srcId="{282821EF-04EB-43C4-9C9B-091E4A3A5AA7}" destId="{114F9FDC-4566-4E77-9B09-ADAE28043C6B}" srcOrd="0" destOrd="0" parTransId="{352FABF3-E1FB-4EC8-9AE3-EDCE5C23CF2E}" sibTransId="{0420CA91-1CC9-4549-8B38-B0AD8ABA5445}"/>
    <dgm:cxn modelId="{E758188A-395F-49CE-AB9F-5F51B92ADE0D}" type="presParOf" srcId="{6AE41E2B-42F2-4BC3-BB7B-346BF6AE5140}" destId="{5161F35A-ACCB-49FD-9681-4D361BC87E1F}" srcOrd="0" destOrd="0" presId="urn:microsoft.com/office/officeart/2005/8/layout/lProcess3"/>
    <dgm:cxn modelId="{184C2FF6-1147-42D1-8351-383EC7F93BE8}" type="presParOf" srcId="{5161F35A-ACCB-49FD-9681-4D361BC87E1F}" destId="{2355E4B1-A8CB-42B7-9E2C-0E4ED029DCE5}" srcOrd="0" destOrd="0" presId="urn:microsoft.com/office/officeart/2005/8/layout/lProcess3"/>
    <dgm:cxn modelId="{F217C725-AAE1-495C-849C-3ADE2AEEEC21}" type="presParOf" srcId="{5161F35A-ACCB-49FD-9681-4D361BC87E1F}" destId="{D09AAE99-C6A0-4794-A65E-EAE7A1140A59}" srcOrd="1" destOrd="0" presId="urn:microsoft.com/office/officeart/2005/8/layout/lProcess3"/>
    <dgm:cxn modelId="{86F90FB8-59AA-42C2-9FFF-08AEDA20DC79}" type="presParOf" srcId="{5161F35A-ACCB-49FD-9681-4D361BC87E1F}" destId="{CAD071C5-1846-48D7-9101-A3D478390386}" srcOrd="2" destOrd="0" presId="urn:microsoft.com/office/officeart/2005/8/layout/lProcess3"/>
    <dgm:cxn modelId="{6D4A1F4A-1C87-40F7-99F4-107789EF24EE}" type="presParOf" srcId="{6AE41E2B-42F2-4BC3-BB7B-346BF6AE5140}" destId="{A8F45BAA-74D2-49F5-9557-F7C0C182B552}" srcOrd="1" destOrd="0" presId="urn:microsoft.com/office/officeart/2005/8/layout/lProcess3"/>
    <dgm:cxn modelId="{5E656C3C-E933-4C51-BA21-FFD235AD37FA}" type="presParOf" srcId="{6AE41E2B-42F2-4BC3-BB7B-346BF6AE5140}" destId="{29369D64-91B3-4E8A-B3C8-1CE881601ED7}" srcOrd="2" destOrd="0" presId="urn:microsoft.com/office/officeart/2005/8/layout/lProcess3"/>
    <dgm:cxn modelId="{9754A706-0D8C-4B34-A1A8-711851FEAF20}" type="presParOf" srcId="{29369D64-91B3-4E8A-B3C8-1CE881601ED7}" destId="{5B09F5C4-B20D-413A-9EC5-AB06D5825437}" srcOrd="0" destOrd="0" presId="urn:microsoft.com/office/officeart/2005/8/layout/lProcess3"/>
    <dgm:cxn modelId="{F39FEB61-B8FA-4B16-A4DB-80703378C6E8}" type="presParOf" srcId="{29369D64-91B3-4E8A-B3C8-1CE881601ED7}" destId="{35AE6D9D-508C-40C1-BF00-026382463172}" srcOrd="1" destOrd="0" presId="urn:microsoft.com/office/officeart/2005/8/layout/lProcess3"/>
    <dgm:cxn modelId="{3959774F-C647-445E-9DC8-FAA8A2E54F59}" type="presParOf" srcId="{29369D64-91B3-4E8A-B3C8-1CE881601ED7}" destId="{F37EA77F-C994-415D-B70A-D9E12708B4EC}" srcOrd="2" destOrd="0" presId="urn:microsoft.com/office/officeart/2005/8/layout/lProcess3"/>
    <dgm:cxn modelId="{4F4482D2-A7BD-4020-8AEA-2A507F190CAD}" type="presParOf" srcId="{6AE41E2B-42F2-4BC3-BB7B-346BF6AE5140}" destId="{50235340-710D-4C28-AFF8-71762CFB2C09}" srcOrd="3" destOrd="0" presId="urn:microsoft.com/office/officeart/2005/8/layout/lProcess3"/>
    <dgm:cxn modelId="{2A73ED05-A18B-4E0C-9439-E3DC975BF671}" type="presParOf" srcId="{6AE41E2B-42F2-4BC3-BB7B-346BF6AE5140}" destId="{1AB72FD4-35C0-41DC-A6E4-C185C4E89116}" srcOrd="4" destOrd="0" presId="urn:microsoft.com/office/officeart/2005/8/layout/lProcess3"/>
    <dgm:cxn modelId="{8630BA6F-1055-4C20-8A1E-84E7277DE101}" type="presParOf" srcId="{1AB72FD4-35C0-41DC-A6E4-C185C4E89116}" destId="{E28AE620-75CC-465F-884F-273E5377BBBC}" srcOrd="0" destOrd="0" presId="urn:microsoft.com/office/officeart/2005/8/layout/lProcess3"/>
    <dgm:cxn modelId="{4AC0DB04-9E65-453B-BA01-B9B9145796A9}" type="presParOf" srcId="{1AB72FD4-35C0-41DC-A6E4-C185C4E89116}" destId="{93B3E93A-5C41-414B-9F25-C55F40B60BF5}" srcOrd="1" destOrd="0" presId="urn:microsoft.com/office/officeart/2005/8/layout/lProcess3"/>
    <dgm:cxn modelId="{AB5DBB8A-1433-4D52-BCA3-33507638ABF2}" type="presParOf" srcId="{1AB72FD4-35C0-41DC-A6E4-C185C4E89116}" destId="{5693C354-2E70-4F54-B415-24E9F666FF80}" srcOrd="2" destOrd="0" presId="urn:microsoft.com/office/officeart/2005/8/layout/lProcess3"/>
    <dgm:cxn modelId="{F5AEE2A1-41EB-4A48-A2BF-E3A97EBC6D6F}" type="presParOf" srcId="{6AE41E2B-42F2-4BC3-BB7B-346BF6AE5140}" destId="{6C5424D5-65AF-47DF-B9DA-FAE77E540ABB}" srcOrd="5" destOrd="0" presId="urn:microsoft.com/office/officeart/2005/8/layout/lProcess3"/>
    <dgm:cxn modelId="{B6B8C5C6-6346-406D-B77F-B29DEF1497FC}" type="presParOf" srcId="{6AE41E2B-42F2-4BC3-BB7B-346BF6AE5140}" destId="{3D9FF5EA-A071-4B41-9491-B12B8FE7B18F}" srcOrd="6" destOrd="0" presId="urn:microsoft.com/office/officeart/2005/8/layout/lProcess3"/>
    <dgm:cxn modelId="{0A8EEF08-5459-4629-AA67-0E06F41D50AA}" type="presParOf" srcId="{3D9FF5EA-A071-4B41-9491-B12B8FE7B18F}" destId="{FC149FBE-DBD1-4823-B3B6-6369B26495EB}" srcOrd="0" destOrd="0" presId="urn:microsoft.com/office/officeart/2005/8/layout/lProcess3"/>
    <dgm:cxn modelId="{AE1C7F30-8587-4D01-89BF-308A85127525}" type="presParOf" srcId="{3D9FF5EA-A071-4B41-9491-B12B8FE7B18F}" destId="{DD91BA9B-70DE-43A7-9494-B73DA71F548A}" srcOrd="1" destOrd="0" presId="urn:microsoft.com/office/officeart/2005/8/layout/lProcess3"/>
    <dgm:cxn modelId="{62282162-20F9-47BB-840F-A4322C1C4E18}" type="presParOf" srcId="{3D9FF5EA-A071-4B41-9491-B12B8FE7B18F}" destId="{8A8218C8-06C6-446A-8E5F-E6C361016D0E}" srcOrd="2" destOrd="0" presId="urn:microsoft.com/office/officeart/2005/8/layout/lProcess3"/>
    <dgm:cxn modelId="{78203626-B244-4CF3-8200-3D0ACBA5FBE5}" type="presParOf" srcId="{6AE41E2B-42F2-4BC3-BB7B-346BF6AE5140}" destId="{EA2E1898-DA1F-48C3-80AD-B2A95049EDAD}" srcOrd="7" destOrd="0" presId="urn:microsoft.com/office/officeart/2005/8/layout/lProcess3"/>
    <dgm:cxn modelId="{2462B4BB-059A-4610-ABB2-5DBE854C4DBA}" type="presParOf" srcId="{6AE41E2B-42F2-4BC3-BB7B-346BF6AE5140}" destId="{835D9FF3-D19F-4455-B026-CCF3B6DA4A55}" srcOrd="8" destOrd="0" presId="urn:microsoft.com/office/officeart/2005/8/layout/lProcess3"/>
    <dgm:cxn modelId="{209BF3D9-F171-414A-90AB-4CFE38B1E727}" type="presParOf" srcId="{835D9FF3-D19F-4455-B026-CCF3B6DA4A55}" destId="{67A70280-5285-4C6F-9CD3-9D963B1BB378}" srcOrd="0" destOrd="0" presId="urn:microsoft.com/office/officeart/2005/8/layout/lProcess3"/>
    <dgm:cxn modelId="{B38B1166-6CC3-4EB7-86FB-7EF6A22C05E3}" type="presParOf" srcId="{835D9FF3-D19F-4455-B026-CCF3B6DA4A55}" destId="{56613558-51FC-4F31-BEA2-178150307B9C}" srcOrd="1" destOrd="0" presId="urn:microsoft.com/office/officeart/2005/8/layout/lProcess3"/>
    <dgm:cxn modelId="{5613C931-645C-4131-B2DE-4673E7C6AF5C}" type="presParOf" srcId="{835D9FF3-D19F-4455-B026-CCF3B6DA4A55}" destId="{6E03D0A2-0E50-44F8-B823-8A945187B6DE}" srcOrd="2" destOrd="0" presId="urn:microsoft.com/office/officeart/2005/8/layout/lProcess3"/>
    <dgm:cxn modelId="{B56BF133-B5E1-43E3-B293-7F290943B042}" type="presParOf" srcId="{6AE41E2B-42F2-4BC3-BB7B-346BF6AE5140}" destId="{032BEEFF-0809-4C57-8BF3-01B42B67AD00}" srcOrd="9" destOrd="0" presId="urn:microsoft.com/office/officeart/2005/8/layout/lProcess3"/>
    <dgm:cxn modelId="{8E5ECA4A-5181-4088-8834-4D22A146395D}" type="presParOf" srcId="{6AE41E2B-42F2-4BC3-BB7B-346BF6AE5140}" destId="{D6E1E929-15AD-4D7A-9F2A-95B41217E37C}" srcOrd="10" destOrd="0" presId="urn:microsoft.com/office/officeart/2005/8/layout/lProcess3"/>
    <dgm:cxn modelId="{5FCAFA8D-CE6E-41B6-988D-0BB774AD57FD}" type="presParOf" srcId="{D6E1E929-15AD-4D7A-9F2A-95B41217E37C}" destId="{8A97408F-8152-4026-979C-4183B4D3325E}" srcOrd="0" destOrd="0" presId="urn:microsoft.com/office/officeart/2005/8/layout/lProcess3"/>
    <dgm:cxn modelId="{DD247225-28C9-4FC9-9363-E0921AEED799}" type="presParOf" srcId="{D6E1E929-15AD-4D7A-9F2A-95B41217E37C}" destId="{E5D2FD0C-D3F1-49A4-9486-32F8AC090AC9}" srcOrd="1" destOrd="0" presId="urn:microsoft.com/office/officeart/2005/8/layout/lProcess3"/>
    <dgm:cxn modelId="{3715AE17-A472-4F88-A8E8-7F468D51C98D}" type="presParOf" srcId="{D6E1E929-15AD-4D7A-9F2A-95B41217E37C}" destId="{40C2661E-DC2C-4A9C-981A-484D573A2D7A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55E4B1-A8CB-42B7-9E2C-0E4ED029DCE5}">
      <dsp:nvSpPr>
        <dsp:cNvPr id="0" name=""/>
        <dsp:cNvSpPr/>
      </dsp:nvSpPr>
      <dsp:spPr>
        <a:xfrm>
          <a:off x="1967916" y="1127"/>
          <a:ext cx="1315510" cy="5262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Nov 2014</a:t>
          </a:r>
        </a:p>
      </dsp:txBody>
      <dsp:txXfrm>
        <a:off x="2231018" y="1127"/>
        <a:ext cx="789306" cy="526204"/>
      </dsp:txXfrm>
    </dsp:sp>
    <dsp:sp modelId="{CAD071C5-1846-48D7-9101-A3D478390386}">
      <dsp:nvSpPr>
        <dsp:cNvPr id="0" name=""/>
        <dsp:cNvSpPr/>
      </dsp:nvSpPr>
      <dsp:spPr>
        <a:xfrm>
          <a:off x="3112410" y="45854"/>
          <a:ext cx="1091873" cy="4367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/>
            <a:t>RDM project starts</a:t>
          </a:r>
        </a:p>
      </dsp:txBody>
      <dsp:txXfrm>
        <a:off x="3330785" y="45854"/>
        <a:ext cx="655124" cy="436749"/>
      </dsp:txXfrm>
    </dsp:sp>
    <dsp:sp modelId="{5B09F5C4-B20D-413A-9EC5-AB06D5825437}">
      <dsp:nvSpPr>
        <dsp:cNvPr id="0" name=""/>
        <dsp:cNvSpPr/>
      </dsp:nvSpPr>
      <dsp:spPr>
        <a:xfrm>
          <a:off x="1967916" y="600999"/>
          <a:ext cx="1315510" cy="5262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Mar 2015</a:t>
          </a:r>
        </a:p>
      </dsp:txBody>
      <dsp:txXfrm>
        <a:off x="2231018" y="600999"/>
        <a:ext cx="789306" cy="526204"/>
      </dsp:txXfrm>
    </dsp:sp>
    <dsp:sp modelId="{F37EA77F-C994-415D-B70A-D9E12708B4EC}">
      <dsp:nvSpPr>
        <dsp:cNvPr id="0" name=""/>
        <dsp:cNvSpPr/>
      </dsp:nvSpPr>
      <dsp:spPr>
        <a:xfrm>
          <a:off x="3112410" y="645727"/>
          <a:ext cx="1091873" cy="4367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/>
            <a:t>Research Data Manager starts</a:t>
          </a:r>
        </a:p>
      </dsp:txBody>
      <dsp:txXfrm>
        <a:off x="3330785" y="645727"/>
        <a:ext cx="655124" cy="436749"/>
      </dsp:txXfrm>
    </dsp:sp>
    <dsp:sp modelId="{E28AE620-75CC-465F-884F-273E5377BBBC}">
      <dsp:nvSpPr>
        <dsp:cNvPr id="0" name=""/>
        <dsp:cNvSpPr/>
      </dsp:nvSpPr>
      <dsp:spPr>
        <a:xfrm>
          <a:off x="1967916" y="1200872"/>
          <a:ext cx="1315510" cy="5262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Apr 2015</a:t>
          </a:r>
        </a:p>
      </dsp:txBody>
      <dsp:txXfrm>
        <a:off x="2231018" y="1200872"/>
        <a:ext cx="789306" cy="526204"/>
      </dsp:txXfrm>
    </dsp:sp>
    <dsp:sp modelId="{5693C354-2E70-4F54-B415-24E9F666FF80}">
      <dsp:nvSpPr>
        <dsp:cNvPr id="0" name=""/>
        <dsp:cNvSpPr/>
      </dsp:nvSpPr>
      <dsp:spPr>
        <a:xfrm>
          <a:off x="3112410" y="1245599"/>
          <a:ext cx="1091873" cy="4367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/>
            <a:t>Initial go live (soft launch)</a:t>
          </a:r>
        </a:p>
      </dsp:txBody>
      <dsp:txXfrm>
        <a:off x="3330785" y="1245599"/>
        <a:ext cx="655124" cy="436749"/>
      </dsp:txXfrm>
    </dsp:sp>
    <dsp:sp modelId="{FC149FBE-DBD1-4823-B3B6-6369B26495EB}">
      <dsp:nvSpPr>
        <dsp:cNvPr id="0" name=""/>
        <dsp:cNvSpPr/>
      </dsp:nvSpPr>
      <dsp:spPr>
        <a:xfrm>
          <a:off x="1967916" y="1800745"/>
          <a:ext cx="1315510" cy="5262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May 2015</a:t>
          </a:r>
        </a:p>
      </dsp:txBody>
      <dsp:txXfrm>
        <a:off x="2231018" y="1800745"/>
        <a:ext cx="789306" cy="526204"/>
      </dsp:txXfrm>
    </dsp:sp>
    <dsp:sp modelId="{8A8218C8-06C6-446A-8E5F-E6C361016D0E}">
      <dsp:nvSpPr>
        <dsp:cNvPr id="0" name=""/>
        <dsp:cNvSpPr/>
      </dsp:nvSpPr>
      <dsp:spPr>
        <a:xfrm>
          <a:off x="3112410" y="1845472"/>
          <a:ext cx="1091873" cy="4367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/>
            <a:t>EPSRC deadline</a:t>
          </a:r>
        </a:p>
      </dsp:txBody>
      <dsp:txXfrm>
        <a:off x="3330785" y="1845472"/>
        <a:ext cx="655124" cy="436749"/>
      </dsp:txXfrm>
    </dsp:sp>
    <dsp:sp modelId="{67A70280-5285-4C6F-9CD3-9D963B1BB378}">
      <dsp:nvSpPr>
        <dsp:cNvPr id="0" name=""/>
        <dsp:cNvSpPr/>
      </dsp:nvSpPr>
      <dsp:spPr>
        <a:xfrm>
          <a:off x="1967916" y="2400618"/>
          <a:ext cx="1315510" cy="5262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June 2015</a:t>
          </a:r>
        </a:p>
      </dsp:txBody>
      <dsp:txXfrm>
        <a:off x="2231018" y="2400618"/>
        <a:ext cx="789306" cy="526204"/>
      </dsp:txXfrm>
    </dsp:sp>
    <dsp:sp modelId="{6E03D0A2-0E50-44F8-B823-8A945187B6DE}">
      <dsp:nvSpPr>
        <dsp:cNvPr id="0" name=""/>
        <dsp:cNvSpPr/>
      </dsp:nvSpPr>
      <dsp:spPr>
        <a:xfrm>
          <a:off x="3112410" y="2445345"/>
          <a:ext cx="1091873" cy="4367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/>
            <a:t>First public deposit</a:t>
          </a:r>
        </a:p>
      </dsp:txBody>
      <dsp:txXfrm>
        <a:off x="3330785" y="2445345"/>
        <a:ext cx="655124" cy="436749"/>
      </dsp:txXfrm>
    </dsp:sp>
    <dsp:sp modelId="{8A97408F-8152-4026-979C-4183B4D3325E}">
      <dsp:nvSpPr>
        <dsp:cNvPr id="0" name=""/>
        <dsp:cNvSpPr/>
      </dsp:nvSpPr>
      <dsp:spPr>
        <a:xfrm>
          <a:off x="1967916" y="3000490"/>
          <a:ext cx="1315510" cy="5262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Jan 2016</a:t>
          </a:r>
        </a:p>
      </dsp:txBody>
      <dsp:txXfrm>
        <a:off x="2231018" y="3000490"/>
        <a:ext cx="789306" cy="526204"/>
      </dsp:txXfrm>
    </dsp:sp>
    <dsp:sp modelId="{40C2661E-DC2C-4A9C-981A-484D573A2D7A}">
      <dsp:nvSpPr>
        <dsp:cNvPr id="0" name=""/>
        <dsp:cNvSpPr/>
      </dsp:nvSpPr>
      <dsp:spPr>
        <a:xfrm>
          <a:off x="3112410" y="3045218"/>
          <a:ext cx="1091873" cy="43674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kern="1200" dirty="0"/>
            <a:t>Official launch event</a:t>
          </a:r>
        </a:p>
      </dsp:txBody>
      <dsp:txXfrm>
        <a:off x="3330785" y="3045218"/>
        <a:ext cx="655124" cy="4367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3888" y="123478"/>
            <a:ext cx="5472608" cy="648072"/>
          </a:xfrm>
        </p:spPr>
        <p:txBody>
          <a:bodyPr>
            <a:noAutofit/>
          </a:bodyPr>
          <a:lstStyle>
            <a:lvl1pPr algn="ctr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63888" y="826418"/>
            <a:ext cx="5472608" cy="44918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180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3888" y="123478"/>
            <a:ext cx="5472608" cy="648072"/>
          </a:xfrm>
        </p:spPr>
        <p:txBody>
          <a:bodyPr>
            <a:noAutofit/>
          </a:bodyPr>
          <a:lstStyle>
            <a:lvl1pPr algn="ctr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63888" y="826418"/>
            <a:ext cx="5472608" cy="44918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642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3888" y="123478"/>
            <a:ext cx="5472608" cy="648072"/>
          </a:xfrm>
        </p:spPr>
        <p:txBody>
          <a:bodyPr>
            <a:noAutofit/>
          </a:bodyPr>
          <a:lstStyle>
            <a:lvl1pPr algn="ctr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63888" y="826418"/>
            <a:ext cx="5472608" cy="44918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539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883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558306"/>
            <a:ext cx="7772400" cy="1021556"/>
          </a:xfrm>
        </p:spPr>
        <p:txBody>
          <a:bodyPr anchor="t">
            <a:noAutofit/>
          </a:bodyPr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7560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287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367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5482952" cy="317179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4168" y="1203598"/>
            <a:ext cx="2602632" cy="2736304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451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555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600450"/>
            <a:ext cx="7027168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520" y="195486"/>
            <a:ext cx="8640960" cy="335019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520" y="4025503"/>
            <a:ext cx="8640960" cy="2744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47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171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91E08-53F6-4B30-8521-A8FFEF1ADBB8}" type="datetimeFigureOut">
              <a:rPr lang="en-GB" smtClean="0"/>
              <a:t>14/11/2017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7383A-60EC-4720-B4F7-3F8B7072D8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50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4" r:id="rId3"/>
    <p:sldLayoutId id="2147483662" r:id="rId4"/>
    <p:sldLayoutId id="2147483663" r:id="rId5"/>
    <p:sldLayoutId id="2147483664" r:id="rId6"/>
    <p:sldLayoutId id="2147483672" r:id="rId7"/>
    <p:sldLayoutId id="2147483667" r:id="rId8"/>
    <p:sldLayoutId id="2147483669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33006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6084/m9.figshare.1604781.v1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lboro.figshare.com/Urban_Graphic_Object_Archive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g.j.cole@lboro.ac.uk" TargetMode="External"/><Relationship Id="rId2" Type="http://schemas.openxmlformats.org/officeDocument/2006/relationships/hyperlink" Target="mailto:rdm@lboro.ac.uk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lboro.ac.uk/research/scholcomms/" TargetMode="External"/><Relationship Id="rId5" Type="http://schemas.openxmlformats.org/officeDocument/2006/relationships/hyperlink" Target="https://twitter.com/DrGarethCole" TargetMode="External"/><Relationship Id="rId4" Type="http://schemas.openxmlformats.org/officeDocument/2006/relationships/hyperlink" Target="https://twitter.com/LboroRDM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LboroRDM" TargetMode="External"/><Relationship Id="rId2" Type="http://schemas.openxmlformats.org/officeDocument/2006/relationships/hyperlink" Target="https://twitter.com/DrGarethCole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orcid.org/0000-0001-7493-013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cuk.ac.uk/documents/documents/concordatonopenresearchdata-pdf/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2" Type="http://schemas.openxmlformats.org/officeDocument/2006/relationships/hyperlink" Target="http://www.rcuk.ac.uk/research/openaccess/policy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epsrc.ac.uk/about/standards/researchdata/expectations/" TargetMode="External"/><Relationship Id="rId5" Type="http://schemas.openxmlformats.org/officeDocument/2006/relationships/image" Target="../media/image10.gif"/><Relationship Id="rId4" Type="http://schemas.openxmlformats.org/officeDocument/2006/relationships/hyperlink" Target="http://www.hefce.ac.uk/rsrch/oa/Policy/" TargetMode="External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19872" y="123478"/>
            <a:ext cx="5724128" cy="864096"/>
          </a:xfrm>
        </p:spPr>
        <p:txBody>
          <a:bodyPr/>
          <a:lstStyle/>
          <a:p>
            <a:r>
              <a:rPr lang="en-GB" sz="1800" dirty="0"/>
              <a:t>Using </a:t>
            </a:r>
            <a:r>
              <a:rPr lang="en-GB" sz="1800" dirty="0" err="1"/>
              <a:t>figshare</a:t>
            </a:r>
            <a:r>
              <a:rPr lang="en-GB" sz="1800" dirty="0"/>
              <a:t> to meet Loughborough University’s Research Data </a:t>
            </a:r>
            <a:r>
              <a:rPr lang="en-GB" sz="1800"/>
              <a:t>Management requirements</a:t>
            </a:r>
            <a:endParaRPr lang="en-GB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95936" y="987574"/>
            <a:ext cx="4104456" cy="305171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Dr Gareth Cole, Research Data Manager</a:t>
            </a:r>
          </a:p>
        </p:txBody>
      </p:sp>
    </p:spTree>
    <p:extLst>
      <p:ext uri="{BB962C8B-B14F-4D97-AF65-F5344CB8AC3E}">
        <p14:creationId xmlns:p14="http://schemas.microsoft.com/office/powerpoint/2010/main" val="4085643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7D3EA-48EC-484C-B8A0-206E5EBCE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734C761-5C9A-435B-A027-0F78145667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766" y="3038"/>
            <a:ext cx="3993427" cy="419193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ACB63D-56B3-4E68-B3F8-6E5E768D0078}"/>
              </a:ext>
            </a:extLst>
          </p:cNvPr>
          <p:cNvSpPr txBox="1"/>
          <p:nvPr/>
        </p:nvSpPr>
        <p:spPr>
          <a:xfrm>
            <a:off x="2555776" y="4194968"/>
            <a:ext cx="4158462" cy="511313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rmAutofit/>
          </a:bodyPr>
          <a:lstStyle/>
          <a:p>
            <a:r>
              <a:rPr lang="en-GB" sz="1350" dirty="0">
                <a:hlinkClick r:id="rId3"/>
              </a:rPr>
              <a:t>https://doi.org/10.6084/m9.figshare.1604781.v1</a:t>
            </a:r>
            <a:endParaRPr lang="en-GB" sz="1350" dirty="0"/>
          </a:p>
          <a:p>
            <a:endParaRPr lang="en-GB" sz="1350" dirty="0"/>
          </a:p>
        </p:txBody>
      </p:sp>
    </p:spTree>
    <p:extLst>
      <p:ext uri="{BB962C8B-B14F-4D97-AF65-F5344CB8AC3E}">
        <p14:creationId xmlns:p14="http://schemas.microsoft.com/office/powerpoint/2010/main" val="3683504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Implementation Timeline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485900" y="844153"/>
          <a:ext cx="6172200" cy="35278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A28AF30-9E30-4293-9C03-437E2B1567AD}"/>
              </a:ext>
            </a:extLst>
          </p:cNvPr>
          <p:cNvSpPr txBox="1"/>
          <p:nvPr/>
        </p:nvSpPr>
        <p:spPr>
          <a:xfrm>
            <a:off x="5976156" y="1059582"/>
            <a:ext cx="1242138" cy="648072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rmAutofit/>
          </a:bodyPr>
          <a:lstStyle/>
          <a:p>
            <a:r>
              <a:rPr lang="en-GB" sz="1350" dirty="0"/>
              <a:t>5 months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C59C25-45B3-4AF8-865A-08A8E62BFFE5}"/>
              </a:ext>
            </a:extLst>
          </p:cNvPr>
          <p:cNvSpPr txBox="1"/>
          <p:nvPr/>
        </p:nvSpPr>
        <p:spPr>
          <a:xfrm>
            <a:off x="5980035" y="1707654"/>
            <a:ext cx="1458162" cy="648072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rmAutofit/>
          </a:bodyPr>
          <a:lstStyle/>
          <a:p>
            <a:r>
              <a:rPr lang="en-GB" sz="1350" dirty="0"/>
              <a:t>1 month</a:t>
            </a:r>
          </a:p>
        </p:txBody>
      </p:sp>
    </p:spTree>
    <p:extLst>
      <p:ext uri="{BB962C8B-B14F-4D97-AF65-F5344CB8AC3E}">
        <p14:creationId xmlns:p14="http://schemas.microsoft.com/office/powerpoint/2010/main" val="100431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How is </a:t>
            </a:r>
            <a:r>
              <a:rPr lang="en-GB" dirty="0" err="1"/>
              <a:t>figshare</a:t>
            </a:r>
            <a:r>
              <a:rPr lang="en-GB" dirty="0"/>
              <a:t> used by researchers?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Open records</a:t>
            </a:r>
          </a:p>
          <a:p>
            <a:r>
              <a:rPr lang="en-GB" dirty="0"/>
              <a:t>Embargoed records</a:t>
            </a:r>
          </a:p>
          <a:p>
            <a:r>
              <a:rPr lang="en-GB" dirty="0"/>
              <a:t>Confidential records</a:t>
            </a:r>
          </a:p>
          <a:p>
            <a:r>
              <a:rPr lang="en-GB" dirty="0"/>
              <a:t>Reserving DOIs</a:t>
            </a:r>
          </a:p>
          <a:p>
            <a:r>
              <a:rPr lang="en-GB" dirty="0"/>
              <a:t>Private records</a:t>
            </a:r>
          </a:p>
          <a:p>
            <a:r>
              <a:rPr lang="en-GB" dirty="0"/>
              <a:t>Projects</a:t>
            </a:r>
          </a:p>
          <a:p>
            <a:r>
              <a:rPr lang="en-GB" dirty="0"/>
              <a:t>NOT JUST FOR COMPLIANCE </a:t>
            </a:r>
            <a:r>
              <a:rPr lang="en-GB" dirty="0">
                <a:sym typeface="Wingdings" panose="05000000000000000000" pitchFamily="2" charset="2"/>
              </a:rPr>
              <a:t>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7168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Deposits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Over 180 so far and counting</a:t>
            </a:r>
          </a:p>
          <a:p>
            <a:r>
              <a:rPr lang="en-GB" dirty="0"/>
              <a:t>Not just compliance based</a:t>
            </a:r>
          </a:p>
          <a:p>
            <a:pPr lvl="1"/>
            <a:r>
              <a:rPr lang="en-GB" dirty="0"/>
              <a:t>Researchers who want to increase their visibility</a:t>
            </a:r>
          </a:p>
          <a:p>
            <a:pPr lvl="1"/>
            <a:r>
              <a:rPr lang="en-GB" dirty="0"/>
              <a:t>Researchers with non-text based outputs: </a:t>
            </a:r>
            <a:r>
              <a:rPr lang="en-GB" dirty="0">
                <a:hlinkClick r:id="rId2"/>
              </a:rPr>
              <a:t>https://lboro.figshare.com/Urban_Graphic_Object_Archive</a:t>
            </a:r>
            <a:endParaRPr lang="en-GB" dirty="0"/>
          </a:p>
          <a:p>
            <a:r>
              <a:rPr lang="en-GB" dirty="0"/>
              <a:t>Data related to PhDs</a:t>
            </a:r>
          </a:p>
        </p:txBody>
      </p:sp>
    </p:spTree>
    <p:extLst>
      <p:ext uri="{BB962C8B-B14F-4D97-AF65-F5344CB8AC3E}">
        <p14:creationId xmlns:p14="http://schemas.microsoft.com/office/powerpoint/2010/main" val="2521222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Supporting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Data repository named in grant applications</a:t>
            </a:r>
          </a:p>
          <a:p>
            <a:pPr lvl="1"/>
            <a:r>
              <a:rPr lang="en-GB" dirty="0"/>
              <a:t>Major element within one application i.e. not just in the DMP!</a:t>
            </a:r>
          </a:p>
          <a:p>
            <a:r>
              <a:rPr lang="en-GB" dirty="0"/>
              <a:t>RD Manager a named advisor in a number of applications</a:t>
            </a:r>
          </a:p>
          <a:p>
            <a:r>
              <a:rPr lang="en-GB" dirty="0"/>
              <a:t>RD Manager a co-author on a number of conference papers</a:t>
            </a:r>
          </a:p>
        </p:txBody>
      </p:sp>
    </p:spTree>
    <p:extLst>
      <p:ext uri="{BB962C8B-B14F-4D97-AF65-F5344CB8AC3E}">
        <p14:creationId xmlns:p14="http://schemas.microsoft.com/office/powerpoint/2010/main" val="4183864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171799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Culture change</a:t>
            </a:r>
          </a:p>
          <a:p>
            <a:r>
              <a:rPr lang="en-GB" dirty="0"/>
              <a:t>Reaching the academic community</a:t>
            </a:r>
          </a:p>
          <a:p>
            <a:r>
              <a:rPr lang="en-GB" dirty="0"/>
              <a:t>What data?</a:t>
            </a:r>
          </a:p>
          <a:p>
            <a:pPr lvl="1"/>
            <a:r>
              <a:rPr lang="en-GB" dirty="0"/>
              <a:t>Raw</a:t>
            </a:r>
          </a:p>
          <a:p>
            <a:pPr lvl="1"/>
            <a:r>
              <a:rPr lang="en-GB" dirty="0"/>
              <a:t>Processed</a:t>
            </a:r>
          </a:p>
          <a:p>
            <a:pPr lvl="1"/>
            <a:r>
              <a:rPr lang="en-GB" dirty="0"/>
              <a:t>What format?</a:t>
            </a:r>
          </a:p>
          <a:p>
            <a:pPr lvl="1"/>
            <a:r>
              <a:rPr lang="en-GB" dirty="0"/>
              <a:t>How much documentation…</a:t>
            </a:r>
          </a:p>
          <a:p>
            <a:r>
              <a:rPr lang="en-GB" dirty="0"/>
              <a:t>Language:</a:t>
            </a:r>
          </a:p>
          <a:p>
            <a:pPr lvl="1"/>
            <a:r>
              <a:rPr lang="en-GB" dirty="0"/>
              <a:t>Is there data in Humanities?</a:t>
            </a:r>
          </a:p>
          <a:p>
            <a:pPr lvl="1"/>
            <a:r>
              <a:rPr lang="en-GB" dirty="0"/>
              <a:t>What is metadata…?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4141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91E61-68BE-4C38-AEAA-7995234A1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4522C7-C167-4BB1-B2A4-E4C4A36221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Increase PhD engagement and use</a:t>
            </a:r>
          </a:p>
          <a:p>
            <a:pPr lvl="1"/>
            <a:r>
              <a:rPr lang="en-GB" dirty="0"/>
              <a:t>Posters</a:t>
            </a:r>
          </a:p>
          <a:p>
            <a:pPr lvl="1"/>
            <a:r>
              <a:rPr lang="en-GB" dirty="0"/>
              <a:t>Thesis data</a:t>
            </a:r>
          </a:p>
          <a:p>
            <a:r>
              <a:rPr lang="en-GB" dirty="0"/>
              <a:t>Increase academic take up</a:t>
            </a:r>
          </a:p>
          <a:p>
            <a:r>
              <a:rPr lang="en-GB" dirty="0"/>
              <a:t>UG work</a:t>
            </a:r>
          </a:p>
          <a:p>
            <a:pPr lvl="1"/>
            <a:r>
              <a:rPr lang="en-GB" dirty="0"/>
              <a:t>Final year project data</a:t>
            </a:r>
          </a:p>
          <a:p>
            <a:r>
              <a:rPr lang="en-GB" dirty="0"/>
              <a:t>Digital Preservation</a:t>
            </a:r>
          </a:p>
        </p:txBody>
      </p:sp>
    </p:spTree>
    <p:extLst>
      <p:ext uri="{BB962C8B-B14F-4D97-AF65-F5344CB8AC3E}">
        <p14:creationId xmlns:p14="http://schemas.microsoft.com/office/powerpoint/2010/main" val="3246681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Get in touch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Gareth Cole</a:t>
            </a:r>
          </a:p>
          <a:p>
            <a:pPr lvl="1"/>
            <a:r>
              <a:rPr lang="en-GB" dirty="0"/>
              <a:t>Email: </a:t>
            </a:r>
            <a:r>
              <a:rPr lang="en-GB" dirty="0">
                <a:hlinkClick r:id="rId2"/>
              </a:rPr>
              <a:t>rdm@lboro.ac.uk</a:t>
            </a:r>
            <a:r>
              <a:rPr lang="en-GB" dirty="0"/>
              <a:t> or </a:t>
            </a:r>
            <a:r>
              <a:rPr lang="en-GB" dirty="0">
                <a:hlinkClick r:id="rId3"/>
              </a:rPr>
              <a:t>g.j.cole@lboro.ac.uk</a:t>
            </a:r>
            <a:endParaRPr lang="en-GB" dirty="0"/>
          </a:p>
          <a:p>
            <a:pPr lvl="1"/>
            <a:r>
              <a:rPr lang="en-GB" dirty="0"/>
              <a:t>Twitter: </a:t>
            </a:r>
            <a:r>
              <a:rPr lang="en-GB" dirty="0">
                <a:hlinkClick r:id="rId4"/>
              </a:rPr>
              <a:t>@</a:t>
            </a:r>
            <a:r>
              <a:rPr lang="en-GB" dirty="0" err="1">
                <a:hlinkClick r:id="rId4"/>
              </a:rPr>
              <a:t>LboroRDM</a:t>
            </a:r>
            <a:r>
              <a:rPr lang="en-GB" dirty="0"/>
              <a:t> or </a:t>
            </a:r>
            <a:r>
              <a:rPr lang="en-GB" dirty="0">
                <a:hlinkClick r:id="rId5"/>
              </a:rPr>
              <a:t>@</a:t>
            </a:r>
            <a:r>
              <a:rPr lang="en-GB" dirty="0" err="1">
                <a:hlinkClick r:id="rId5"/>
              </a:rPr>
              <a:t>DrGarethCole</a:t>
            </a:r>
            <a:endParaRPr lang="en-GB" dirty="0"/>
          </a:p>
          <a:p>
            <a:r>
              <a:rPr lang="en-GB" dirty="0"/>
              <a:t>Scholarly Communications webpages: </a:t>
            </a:r>
            <a:r>
              <a:rPr lang="en-GB" dirty="0">
                <a:hlinkClick r:id="rId6"/>
              </a:rPr>
              <a:t>http://www.lboro.ac.uk/research/scholcomms/</a:t>
            </a:r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58126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Our outstanding campus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5" b="7855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Largest single site green campus in the UK</a:t>
            </a:r>
          </a:p>
        </p:txBody>
      </p:sp>
    </p:spTree>
    <p:extLst>
      <p:ext uri="{BB962C8B-B14F-4D97-AF65-F5344CB8AC3E}">
        <p14:creationId xmlns:p14="http://schemas.microsoft.com/office/powerpoint/2010/main" val="2482970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978AF-0370-40DA-A69B-DF9A24620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Who am 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A535C-1C49-4810-9E3B-C82736E198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Research Data Manager at Loughborough – March 2015</a:t>
            </a:r>
          </a:p>
          <a:p>
            <a:r>
              <a:rPr lang="en-GB" dirty="0"/>
              <a:t>Data Curation Officer – University of Exeter (2011-2015)</a:t>
            </a:r>
          </a:p>
          <a:p>
            <a:r>
              <a:rPr lang="en-GB" dirty="0"/>
              <a:t>PhD Maritime History – Exeter (2008)</a:t>
            </a:r>
          </a:p>
          <a:p>
            <a:endParaRPr lang="en-GB" dirty="0"/>
          </a:p>
          <a:p>
            <a:r>
              <a:rPr lang="en-GB" dirty="0"/>
              <a:t>Twitter - </a:t>
            </a:r>
            <a:r>
              <a:rPr lang="en-GB" dirty="0">
                <a:hlinkClick r:id="rId2"/>
              </a:rPr>
              <a:t>@</a:t>
            </a:r>
            <a:r>
              <a:rPr lang="en-GB" dirty="0" err="1">
                <a:hlinkClick r:id="rId2"/>
              </a:rPr>
              <a:t>DrGarethCole</a:t>
            </a:r>
            <a:r>
              <a:rPr lang="en-GB" dirty="0"/>
              <a:t> and </a:t>
            </a:r>
            <a:r>
              <a:rPr lang="en-GB" dirty="0">
                <a:hlinkClick r:id="rId3"/>
              </a:rPr>
              <a:t>@</a:t>
            </a:r>
            <a:r>
              <a:rPr lang="en-GB" dirty="0" err="1">
                <a:hlinkClick r:id="rId3"/>
              </a:rPr>
              <a:t>LboroRDM</a:t>
            </a:r>
            <a:endParaRPr lang="en-GB" dirty="0"/>
          </a:p>
          <a:p>
            <a:r>
              <a:rPr lang="en-GB" dirty="0"/>
              <a:t>ORCID - </a:t>
            </a:r>
            <a:r>
              <a:rPr lang="en-GB" dirty="0">
                <a:hlinkClick r:id="rId4"/>
              </a:rPr>
              <a:t>http://orcid.org/0000-0001-7493-0137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1932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AD2D2-64F6-428F-8B56-8D7B43192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85725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B3E72-367B-4C6F-9864-D7ACE3727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4A8A16-DC5D-436F-8802-8F603BB28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072"/>
            <a:ext cx="5251605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D766AB-0FA8-4938-AA49-FA4FA6BF0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352" y="980728"/>
            <a:ext cx="3478136" cy="272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30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A0329-1342-4A31-884B-A16D31B4B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Facts and figures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4D0F88-6DDA-474E-8579-008ECC16B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90157"/>
            <a:ext cx="8229600" cy="3171799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Students (Jan 2017):</a:t>
            </a:r>
          </a:p>
          <a:p>
            <a:pPr lvl="1"/>
            <a:r>
              <a:rPr lang="en-GB" dirty="0"/>
              <a:t>UG – 14056</a:t>
            </a:r>
          </a:p>
          <a:p>
            <a:pPr lvl="1"/>
            <a:r>
              <a:rPr lang="en-GB" dirty="0"/>
              <a:t>PGT – 4612</a:t>
            </a:r>
          </a:p>
          <a:p>
            <a:pPr lvl="1"/>
            <a:r>
              <a:rPr lang="en-GB" dirty="0"/>
              <a:t>PGR – 1408</a:t>
            </a:r>
          </a:p>
          <a:p>
            <a:r>
              <a:rPr lang="en-GB" dirty="0"/>
              <a:t>Academic staff – 754.3 FTE (Jan 2017)</a:t>
            </a:r>
          </a:p>
          <a:p>
            <a:r>
              <a:rPr lang="en-GB" dirty="0"/>
              <a:t>Research grants and contracts income - £40.1m (2015-16) (14% of total income, of which £20.5m Research Councils and Charities)</a:t>
            </a:r>
          </a:p>
          <a:p>
            <a:pPr lvl="1"/>
            <a:r>
              <a:rPr lang="en-GB" dirty="0"/>
              <a:t>Latter figure grew to c£40m in 2016-17</a:t>
            </a:r>
          </a:p>
          <a:p>
            <a:r>
              <a:rPr lang="en-GB" dirty="0"/>
              <a:t>Two campuses – Loughborough and London</a:t>
            </a:r>
          </a:p>
          <a:p>
            <a:r>
              <a:rPr lang="en-GB" dirty="0"/>
              <a:t>Top 10 in all the UK league tables</a:t>
            </a:r>
          </a:p>
        </p:txBody>
      </p:sp>
    </p:spTree>
    <p:extLst>
      <p:ext uri="{BB962C8B-B14F-4D97-AF65-F5344CB8AC3E}">
        <p14:creationId xmlns:p14="http://schemas.microsoft.com/office/powerpoint/2010/main" val="311345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CD528-AFEB-42B5-A5A0-07B500BC8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Income by type at Loughborough (2015-16)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D7EBFA7-09DF-4615-9388-AACE6DCBC8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9772" y="985827"/>
            <a:ext cx="4320480" cy="341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884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255F6-0FB9-4B48-946C-665424832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F952D38-A6C5-4342-979F-81F877B68A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" y="241463"/>
            <a:ext cx="8954790" cy="4067938"/>
          </a:xfrm>
        </p:spPr>
      </p:pic>
    </p:spTree>
    <p:extLst>
      <p:ext uri="{BB962C8B-B14F-4D97-AF65-F5344CB8AC3E}">
        <p14:creationId xmlns:p14="http://schemas.microsoft.com/office/powerpoint/2010/main" val="3720419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20845-C9C0-49A3-8F71-F5400D7FF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Changing policy environment in UK</a:t>
            </a:r>
          </a:p>
        </p:txBody>
      </p:sp>
      <p:pic>
        <p:nvPicPr>
          <p:cNvPr id="2050" name="Picture 2" descr="RCUK Logo">
            <a:hlinkClick r:id="rId2"/>
            <a:extLst>
              <a:ext uri="{FF2B5EF4-FFF2-40B4-BE49-F238E27FC236}">
                <a16:creationId xmlns:a16="http://schemas.microsoft.com/office/drawing/2014/main" id="{22B46197-3B4A-4931-82C0-BD180891CB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91630"/>
            <a:ext cx="2315964" cy="65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EFCE logo">
            <a:hlinkClick r:id="rId4"/>
            <a:extLst>
              <a:ext uri="{FF2B5EF4-FFF2-40B4-BE49-F238E27FC236}">
                <a16:creationId xmlns:a16="http://schemas.microsoft.com/office/drawing/2014/main" id="{D2B12289-B2F4-41BB-95C5-5699628C1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36048"/>
            <a:ext cx="22669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Logo of the EPSRC, the Engineering and Physical Sciences Research Council">
            <a:hlinkClick r:id="rId6"/>
            <a:extLst>
              <a:ext uri="{FF2B5EF4-FFF2-40B4-BE49-F238E27FC236}">
                <a16:creationId xmlns:a16="http://schemas.microsoft.com/office/drawing/2014/main" id="{31BAE5B8-800E-4C43-962A-8FAC66B5A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524" y="2859782"/>
            <a:ext cx="1905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hlinkClick r:id="rId8"/>
            <a:extLst>
              <a:ext uri="{FF2B5EF4-FFF2-40B4-BE49-F238E27FC236}">
                <a16:creationId xmlns:a16="http://schemas.microsoft.com/office/drawing/2014/main" id="{11D5587D-565E-4309-880E-71F1048329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99992" y="2499742"/>
            <a:ext cx="3157687" cy="166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99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05688-126F-43BF-8B78-D797570C8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Researcher and Institution 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70686-F91D-47F7-AE48-16F18FDBF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Researcher</a:t>
            </a:r>
          </a:p>
          <a:p>
            <a:pPr lvl="1"/>
            <a:r>
              <a:rPr lang="en-GB" dirty="0"/>
              <a:t>All RCUK funded articles should have a data availability statement</a:t>
            </a:r>
          </a:p>
          <a:p>
            <a:pPr lvl="1"/>
            <a:r>
              <a:rPr lang="en-GB" dirty="0"/>
              <a:t>Deposit all articles within three months of acceptance/publication</a:t>
            </a:r>
          </a:p>
          <a:p>
            <a:pPr lvl="1"/>
            <a:r>
              <a:rPr lang="en-GB" dirty="0"/>
              <a:t>Make data: “As open as possible. As closed as necessary”</a:t>
            </a:r>
          </a:p>
          <a:p>
            <a:r>
              <a:rPr lang="en-GB" dirty="0"/>
              <a:t>Institution</a:t>
            </a:r>
          </a:p>
          <a:p>
            <a:pPr lvl="1"/>
            <a:r>
              <a:rPr lang="en-GB" dirty="0"/>
              <a:t>Archive and preserve data for 10+ years</a:t>
            </a:r>
          </a:p>
          <a:p>
            <a:pPr lvl="1"/>
            <a:r>
              <a:rPr lang="en-GB" dirty="0"/>
              <a:t>Advocate to research community</a:t>
            </a:r>
          </a:p>
          <a:p>
            <a:pPr lvl="1"/>
            <a:r>
              <a:rPr lang="en-GB" dirty="0"/>
              <a:t>Provide a Data Repository?</a:t>
            </a:r>
          </a:p>
        </p:txBody>
      </p:sp>
    </p:spTree>
    <p:extLst>
      <p:ext uri="{BB962C8B-B14F-4D97-AF65-F5344CB8AC3E}">
        <p14:creationId xmlns:p14="http://schemas.microsoft.com/office/powerpoint/2010/main" val="2060615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D56D5-8C72-449E-BE13-BCE33D3D3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How this affected Loughborough?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498D6-802B-4E25-BDFA-B077B7DBB7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Or “How we got the cash from senior management”</a:t>
            </a:r>
          </a:p>
          <a:p>
            <a:r>
              <a:rPr lang="en-GB" dirty="0"/>
              <a:t>EPSRC expectations – c75% of research income at the time</a:t>
            </a:r>
          </a:p>
          <a:p>
            <a:r>
              <a:rPr lang="en-GB" dirty="0"/>
              <a:t>Fitted with the University Strategy priorities</a:t>
            </a:r>
          </a:p>
          <a:p>
            <a:pPr lvl="1"/>
            <a:r>
              <a:rPr lang="en-GB" dirty="0"/>
              <a:t>Increase research visibility</a:t>
            </a:r>
          </a:p>
          <a:p>
            <a:pPr lvl="1"/>
            <a:r>
              <a:rPr lang="en-GB" dirty="0"/>
              <a:t>Increase research income</a:t>
            </a:r>
          </a:p>
          <a:p>
            <a:pPr lvl="1"/>
            <a:r>
              <a:rPr lang="en-GB" dirty="0"/>
              <a:t>Increase citation counts</a:t>
            </a:r>
          </a:p>
          <a:p>
            <a:r>
              <a:rPr lang="en-GB" dirty="0"/>
              <a:t>Led to:</a:t>
            </a:r>
          </a:p>
          <a:p>
            <a:pPr lvl="1"/>
            <a:r>
              <a:rPr lang="en-GB" dirty="0"/>
              <a:t>Recruitment of Research Data Manager (in Library)</a:t>
            </a:r>
          </a:p>
          <a:p>
            <a:pPr lvl="1"/>
            <a:r>
              <a:rPr lang="en-GB" dirty="0"/>
              <a:t>Work with </a:t>
            </a:r>
            <a:r>
              <a:rPr lang="en-GB" dirty="0" err="1"/>
              <a:t>figshare</a:t>
            </a:r>
            <a:r>
              <a:rPr lang="en-GB" dirty="0"/>
              <a:t> (front end) and </a:t>
            </a:r>
            <a:r>
              <a:rPr lang="en-GB" dirty="0" err="1"/>
              <a:t>Arkivum</a:t>
            </a:r>
            <a:r>
              <a:rPr lang="en-GB" dirty="0"/>
              <a:t> (back end) to create the Loughborough Data Repository</a:t>
            </a:r>
          </a:p>
          <a:p>
            <a:pPr lvl="1"/>
            <a:r>
              <a:rPr lang="en-GB" dirty="0"/>
              <a:t>Establishment of a Research Data Service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045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647</TotalTime>
  <Words>567</Words>
  <Application>Microsoft Office PowerPoint</Application>
  <PresentationFormat>On-screen Show (16:9)</PresentationFormat>
  <Paragraphs>104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Wingdings</vt:lpstr>
      <vt:lpstr>Default Theme</vt:lpstr>
      <vt:lpstr>Using figshare to meet Loughborough University’s Research Data Management requirements</vt:lpstr>
      <vt:lpstr>Who am I?</vt:lpstr>
      <vt:lpstr>PowerPoint Presentation</vt:lpstr>
      <vt:lpstr>Facts and figures</vt:lpstr>
      <vt:lpstr>Income by type at Loughborough (2015-16)</vt:lpstr>
      <vt:lpstr>PowerPoint Presentation</vt:lpstr>
      <vt:lpstr>Changing policy environment in UK</vt:lpstr>
      <vt:lpstr>Researcher and Institution expectations</vt:lpstr>
      <vt:lpstr>How this affected Loughborough?</vt:lpstr>
      <vt:lpstr>PowerPoint Presentation</vt:lpstr>
      <vt:lpstr>Implementation Timeline</vt:lpstr>
      <vt:lpstr>How is figshare used by researchers?</vt:lpstr>
      <vt:lpstr>Deposits</vt:lpstr>
      <vt:lpstr>Supporting Research</vt:lpstr>
      <vt:lpstr>Challenges</vt:lpstr>
      <vt:lpstr>The future</vt:lpstr>
      <vt:lpstr>Get in touch</vt:lpstr>
      <vt:lpstr>Our outstanding campus</vt:lpstr>
    </vt:vector>
  </TitlesOfParts>
  <Company>Loughborough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Walters</dc:creator>
  <cp:lastModifiedBy>Gareth Cole</cp:lastModifiedBy>
  <cp:revision>79</cp:revision>
  <dcterms:created xsi:type="dcterms:W3CDTF">2015-08-21T07:21:37Z</dcterms:created>
  <dcterms:modified xsi:type="dcterms:W3CDTF">2017-11-14T11:55:11Z</dcterms:modified>
</cp:coreProperties>
</file>