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0" r:id="rId1"/>
  </p:sldMasterIdLst>
  <p:notesMasterIdLst>
    <p:notesMasterId r:id="rId30"/>
  </p:notesMasterIdLst>
  <p:sldIdLst>
    <p:sldId id="256" r:id="rId2"/>
    <p:sldId id="303" r:id="rId3"/>
    <p:sldId id="257" r:id="rId4"/>
    <p:sldId id="258" r:id="rId5"/>
    <p:sldId id="259" r:id="rId6"/>
    <p:sldId id="298" r:id="rId7"/>
    <p:sldId id="299" r:id="rId8"/>
    <p:sldId id="301" r:id="rId9"/>
    <p:sldId id="302" r:id="rId10"/>
    <p:sldId id="300" r:id="rId11"/>
    <p:sldId id="261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62" r:id="rId28"/>
    <p:sldId id="263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3C8EA8-5A3E-45B0-8D99-5C78FFF301B2}" v="1" dt="2019-03-29T09:32:40.0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0234" autoAdjust="0"/>
  </p:normalViewPr>
  <p:slideViewPr>
    <p:cSldViewPr snapToGrid="0">
      <p:cViewPr varScale="1">
        <p:scale>
          <a:sx n="91" d="100"/>
          <a:sy n="91" d="100"/>
        </p:scale>
        <p:origin x="13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eth Cole" userId="5a249200-b10b-40fb-90bf-b063ede1f52b" providerId="ADAL" clId="{98780154-F7A6-42C7-A70C-F260B0A557FF}"/>
    <pc:docChg chg="undo custSel addSld delSld modSld sldOrd">
      <pc:chgData name="Gareth Cole" userId="5a249200-b10b-40fb-90bf-b063ede1f52b" providerId="ADAL" clId="{98780154-F7A6-42C7-A70C-F260B0A557FF}" dt="2019-01-06T10:19:45.748" v="2591" actId="20577"/>
      <pc:docMkLst>
        <pc:docMk/>
      </pc:docMkLst>
      <pc:sldChg chg="modSp">
        <pc:chgData name="Gareth Cole" userId="5a249200-b10b-40fb-90bf-b063ede1f52b" providerId="ADAL" clId="{98780154-F7A6-42C7-A70C-F260B0A557FF}" dt="2019-01-06T10:19:45.748" v="2591" actId="20577"/>
        <pc:sldMkLst>
          <pc:docMk/>
          <pc:sldMk cId="2538490395" sldId="256"/>
        </pc:sldMkLst>
        <pc:spChg chg="mod">
          <ac:chgData name="Gareth Cole" userId="5a249200-b10b-40fb-90bf-b063ede1f52b" providerId="ADAL" clId="{98780154-F7A6-42C7-A70C-F260B0A557FF}" dt="2018-12-29T09:59:50.059" v="95" actId="122"/>
          <ac:spMkLst>
            <pc:docMk/>
            <pc:sldMk cId="2538490395" sldId="256"/>
            <ac:spMk id="2" creationId="{0F96DB00-F100-4AC1-8E63-D3BAE0A4E060}"/>
          </ac:spMkLst>
        </pc:spChg>
        <pc:spChg chg="mod">
          <ac:chgData name="Gareth Cole" userId="5a249200-b10b-40fb-90bf-b063ede1f52b" providerId="ADAL" clId="{98780154-F7A6-42C7-A70C-F260B0A557FF}" dt="2019-01-06T10:19:45.748" v="2591" actId="20577"/>
          <ac:spMkLst>
            <pc:docMk/>
            <pc:sldMk cId="2538490395" sldId="256"/>
            <ac:spMk id="3" creationId="{79FCAE6C-3704-4D00-B5D5-08074751F62E}"/>
          </ac:spMkLst>
        </pc:spChg>
      </pc:sldChg>
      <pc:sldChg chg="addSp modSp">
        <pc:chgData name="Gareth Cole" userId="5a249200-b10b-40fb-90bf-b063ede1f52b" providerId="ADAL" clId="{98780154-F7A6-42C7-A70C-F260B0A557FF}" dt="2019-01-06T09:37:52.574" v="2570" actId="20577"/>
        <pc:sldMkLst>
          <pc:docMk/>
          <pc:sldMk cId="2136026873" sldId="257"/>
        </pc:sldMkLst>
        <pc:spChg chg="mod">
          <ac:chgData name="Gareth Cole" userId="5a249200-b10b-40fb-90bf-b063ede1f52b" providerId="ADAL" clId="{98780154-F7A6-42C7-A70C-F260B0A557FF}" dt="2018-12-31T10:26:35.954" v="2110" actId="14100"/>
          <ac:spMkLst>
            <pc:docMk/>
            <pc:sldMk cId="2136026873" sldId="257"/>
            <ac:spMk id="2" creationId="{0760C285-A7E4-4BE5-A888-F053A51FEE74}"/>
          </ac:spMkLst>
        </pc:spChg>
        <pc:spChg chg="mod">
          <ac:chgData name="Gareth Cole" userId="5a249200-b10b-40fb-90bf-b063ede1f52b" providerId="ADAL" clId="{98780154-F7A6-42C7-A70C-F260B0A557FF}" dt="2019-01-06T09:37:52.574" v="2570" actId="20577"/>
          <ac:spMkLst>
            <pc:docMk/>
            <pc:sldMk cId="2136026873" sldId="257"/>
            <ac:spMk id="3" creationId="{B196CC63-53E2-4170-A26D-AFF5F203D7AB}"/>
          </ac:spMkLst>
        </pc:spChg>
        <pc:spChg chg="add mod">
          <ac:chgData name="Gareth Cole" userId="5a249200-b10b-40fb-90bf-b063ede1f52b" providerId="ADAL" clId="{98780154-F7A6-42C7-A70C-F260B0A557FF}" dt="2018-12-29T18:10:39.493" v="1774" actId="14100"/>
          <ac:spMkLst>
            <pc:docMk/>
            <pc:sldMk cId="2136026873" sldId="257"/>
            <ac:spMk id="4" creationId="{6167E2B1-98FB-4309-96E9-D123B1A6EEF5}"/>
          </ac:spMkLst>
        </pc:spChg>
      </pc:sldChg>
      <pc:sldChg chg="addSp modSp modNotesTx">
        <pc:chgData name="Gareth Cole" userId="5a249200-b10b-40fb-90bf-b063ede1f52b" providerId="ADAL" clId="{98780154-F7A6-42C7-A70C-F260B0A557FF}" dt="2018-12-31T10:26:31.214" v="2109" actId="14100"/>
        <pc:sldMkLst>
          <pc:docMk/>
          <pc:sldMk cId="2069719134" sldId="258"/>
        </pc:sldMkLst>
        <pc:spChg chg="mod">
          <ac:chgData name="Gareth Cole" userId="5a249200-b10b-40fb-90bf-b063ede1f52b" providerId="ADAL" clId="{98780154-F7A6-42C7-A70C-F260B0A557FF}" dt="2018-12-31T10:26:31.214" v="2109" actId="14100"/>
          <ac:spMkLst>
            <pc:docMk/>
            <pc:sldMk cId="2069719134" sldId="258"/>
            <ac:spMk id="2" creationId="{214E270E-137E-4E13-9F5E-582034945B00}"/>
          </ac:spMkLst>
        </pc:spChg>
        <pc:spChg chg="mod">
          <ac:chgData name="Gareth Cole" userId="5a249200-b10b-40fb-90bf-b063ede1f52b" providerId="ADAL" clId="{98780154-F7A6-42C7-A70C-F260B0A557FF}" dt="2018-12-30T17:14:33.105" v="1809" actId="5793"/>
          <ac:spMkLst>
            <pc:docMk/>
            <pc:sldMk cId="2069719134" sldId="258"/>
            <ac:spMk id="3" creationId="{27637EEA-A8BB-419B-96BE-88DA6472723D}"/>
          </ac:spMkLst>
        </pc:spChg>
        <pc:spChg chg="add">
          <ac:chgData name="Gareth Cole" userId="5a249200-b10b-40fb-90bf-b063ede1f52b" providerId="ADAL" clId="{98780154-F7A6-42C7-A70C-F260B0A557FF}" dt="2018-12-29T18:10:43.604" v="1775" actId="20577"/>
          <ac:spMkLst>
            <pc:docMk/>
            <pc:sldMk cId="2069719134" sldId="258"/>
            <ac:spMk id="4" creationId="{EE459EA0-0CF9-4CE9-94C4-F5335A98D9AF}"/>
          </ac:spMkLst>
        </pc:spChg>
        <pc:graphicFrameChg chg="mod modGraphic">
          <ac:chgData name="Gareth Cole" userId="5a249200-b10b-40fb-90bf-b063ede1f52b" providerId="ADAL" clId="{98780154-F7A6-42C7-A70C-F260B0A557FF}" dt="2018-12-30T17:15:46.077" v="1814" actId="255"/>
          <ac:graphicFrameMkLst>
            <pc:docMk/>
            <pc:sldMk cId="2069719134" sldId="258"/>
            <ac:graphicFrameMk id="5" creationId="{9AE8A42A-91E0-49CA-BD6E-89E9E9F357F0}"/>
          </ac:graphicFrameMkLst>
        </pc:graphicFrameChg>
      </pc:sldChg>
      <pc:sldChg chg="addSp modSp ord modNotesTx">
        <pc:chgData name="Gareth Cole" userId="5a249200-b10b-40fb-90bf-b063ede1f52b" providerId="ADAL" clId="{98780154-F7A6-42C7-A70C-F260B0A557FF}" dt="2019-01-02T10:03:56.944" v="2485" actId="255"/>
        <pc:sldMkLst>
          <pc:docMk/>
          <pc:sldMk cId="4266531864" sldId="259"/>
        </pc:sldMkLst>
        <pc:spChg chg="mod">
          <ac:chgData name="Gareth Cole" userId="5a249200-b10b-40fb-90bf-b063ede1f52b" providerId="ADAL" clId="{98780154-F7A6-42C7-A70C-F260B0A557FF}" dt="2018-12-31T10:26:26.745" v="2108" actId="27636"/>
          <ac:spMkLst>
            <pc:docMk/>
            <pc:sldMk cId="4266531864" sldId="259"/>
            <ac:spMk id="2" creationId="{4E30F7E3-4D31-4149-8846-1CD198D5B604}"/>
          </ac:spMkLst>
        </pc:spChg>
        <pc:spChg chg="mod">
          <ac:chgData name="Gareth Cole" userId="5a249200-b10b-40fb-90bf-b063ede1f52b" providerId="ADAL" clId="{98780154-F7A6-42C7-A70C-F260B0A557FF}" dt="2019-01-02T10:03:56.944" v="2485" actId="255"/>
          <ac:spMkLst>
            <pc:docMk/>
            <pc:sldMk cId="4266531864" sldId="259"/>
            <ac:spMk id="3" creationId="{EDF54C11-0299-4C42-B520-B2AA9BCE4F67}"/>
          </ac:spMkLst>
        </pc:spChg>
        <pc:spChg chg="add">
          <ac:chgData name="Gareth Cole" userId="5a249200-b10b-40fb-90bf-b063ede1f52b" providerId="ADAL" clId="{98780154-F7A6-42C7-A70C-F260B0A557FF}" dt="2018-12-29T18:10:45.877" v="1776" actId="20577"/>
          <ac:spMkLst>
            <pc:docMk/>
            <pc:sldMk cId="4266531864" sldId="259"/>
            <ac:spMk id="4" creationId="{0673608F-40AD-4ABD-A0FF-C5FBE3A7D262}"/>
          </ac:spMkLst>
        </pc:spChg>
      </pc:sldChg>
      <pc:sldChg chg="addSp modSp">
        <pc:chgData name="Gareth Cole" userId="5a249200-b10b-40fb-90bf-b063ede1f52b" providerId="ADAL" clId="{98780154-F7A6-42C7-A70C-F260B0A557FF}" dt="2019-01-02T10:04:26.530" v="2489" actId="255"/>
        <pc:sldMkLst>
          <pc:docMk/>
          <pc:sldMk cId="1228399052" sldId="261"/>
        </pc:sldMkLst>
        <pc:spChg chg="mod">
          <ac:chgData name="Gareth Cole" userId="5a249200-b10b-40fb-90bf-b063ede1f52b" providerId="ADAL" clId="{98780154-F7A6-42C7-A70C-F260B0A557FF}" dt="2018-12-31T10:26:44.290" v="2112" actId="14100"/>
          <ac:spMkLst>
            <pc:docMk/>
            <pc:sldMk cId="1228399052" sldId="261"/>
            <ac:spMk id="2" creationId="{1FE36110-69EA-40BF-8DCF-2D50357333F4}"/>
          </ac:spMkLst>
        </pc:spChg>
        <pc:spChg chg="mod">
          <ac:chgData name="Gareth Cole" userId="5a249200-b10b-40fb-90bf-b063ede1f52b" providerId="ADAL" clId="{98780154-F7A6-42C7-A70C-F260B0A557FF}" dt="2019-01-02T10:04:26.530" v="2489" actId="255"/>
          <ac:spMkLst>
            <pc:docMk/>
            <pc:sldMk cId="1228399052" sldId="261"/>
            <ac:spMk id="3" creationId="{BB8D60DD-3642-43E7-B62A-35E247F08277}"/>
          </ac:spMkLst>
        </pc:spChg>
        <pc:spChg chg="add">
          <ac:chgData name="Gareth Cole" userId="5a249200-b10b-40fb-90bf-b063ede1f52b" providerId="ADAL" clId="{98780154-F7A6-42C7-A70C-F260B0A557FF}" dt="2018-12-29T18:10:50.463" v="1778" actId="20577"/>
          <ac:spMkLst>
            <pc:docMk/>
            <pc:sldMk cId="1228399052" sldId="261"/>
            <ac:spMk id="4" creationId="{6704D400-D521-41A0-A339-0A756ABEC5DE}"/>
          </ac:spMkLst>
        </pc:spChg>
      </pc:sldChg>
      <pc:sldChg chg="addSp modSp modNotesTx">
        <pc:chgData name="Gareth Cole" userId="5a249200-b10b-40fb-90bf-b063ede1f52b" providerId="ADAL" clId="{98780154-F7A6-42C7-A70C-F260B0A557FF}" dt="2019-01-02T10:05:06.530" v="2495" actId="255"/>
        <pc:sldMkLst>
          <pc:docMk/>
          <pc:sldMk cId="3302497942" sldId="262"/>
        </pc:sldMkLst>
        <pc:spChg chg="mod">
          <ac:chgData name="Gareth Cole" userId="5a249200-b10b-40fb-90bf-b063ede1f52b" providerId="ADAL" clId="{98780154-F7A6-42C7-A70C-F260B0A557FF}" dt="2018-12-29T09:58:02.263" v="89" actId="27636"/>
          <ac:spMkLst>
            <pc:docMk/>
            <pc:sldMk cId="3302497942" sldId="262"/>
            <ac:spMk id="2" creationId="{728FABD5-EFDD-4574-96B5-E93CD6CDC55E}"/>
          </ac:spMkLst>
        </pc:spChg>
        <pc:spChg chg="mod">
          <ac:chgData name="Gareth Cole" userId="5a249200-b10b-40fb-90bf-b063ede1f52b" providerId="ADAL" clId="{98780154-F7A6-42C7-A70C-F260B0A557FF}" dt="2019-01-02T10:05:06.530" v="2495" actId="255"/>
          <ac:spMkLst>
            <pc:docMk/>
            <pc:sldMk cId="3302497942" sldId="262"/>
            <ac:spMk id="3" creationId="{575406C7-28D2-4F32-90E5-AC655FDE8E0E}"/>
          </ac:spMkLst>
        </pc:spChg>
        <pc:spChg chg="add">
          <ac:chgData name="Gareth Cole" userId="5a249200-b10b-40fb-90bf-b063ede1f52b" providerId="ADAL" clId="{98780154-F7A6-42C7-A70C-F260B0A557FF}" dt="2018-12-29T18:11:16.482" v="1787" actId="20577"/>
          <ac:spMkLst>
            <pc:docMk/>
            <pc:sldMk cId="3302497942" sldId="262"/>
            <ac:spMk id="4" creationId="{8414F0DC-0C5D-4878-8F8E-0DE556E45A79}"/>
          </ac:spMkLst>
        </pc:spChg>
      </pc:sldChg>
      <pc:sldChg chg="addSp delSp modSp">
        <pc:chgData name="Gareth Cole" userId="5a249200-b10b-40fb-90bf-b063ede1f52b" providerId="ADAL" clId="{98780154-F7A6-42C7-A70C-F260B0A557FF}" dt="2019-01-02T10:05:17.047" v="2497" actId="255"/>
        <pc:sldMkLst>
          <pc:docMk/>
          <pc:sldMk cId="3098179376" sldId="263"/>
        </pc:sldMkLst>
        <pc:spChg chg="mod">
          <ac:chgData name="Gareth Cole" userId="5a249200-b10b-40fb-90bf-b063ede1f52b" providerId="ADAL" clId="{98780154-F7A6-42C7-A70C-F260B0A557FF}" dt="2018-12-31T10:26:53.167" v="2113" actId="14100"/>
          <ac:spMkLst>
            <pc:docMk/>
            <pc:sldMk cId="3098179376" sldId="263"/>
            <ac:spMk id="2" creationId="{828D625B-FAE7-4865-9C7E-700F3416595D}"/>
          </ac:spMkLst>
        </pc:spChg>
        <pc:spChg chg="mod">
          <ac:chgData name="Gareth Cole" userId="5a249200-b10b-40fb-90bf-b063ede1f52b" providerId="ADAL" clId="{98780154-F7A6-42C7-A70C-F260B0A557FF}" dt="2019-01-02T10:05:17.047" v="2497" actId="255"/>
          <ac:spMkLst>
            <pc:docMk/>
            <pc:sldMk cId="3098179376" sldId="263"/>
            <ac:spMk id="3" creationId="{1FE9A0E8-25EF-4692-A195-87241CA5D4EF}"/>
          </ac:spMkLst>
        </pc:spChg>
        <pc:spChg chg="add del">
          <ac:chgData name="Gareth Cole" userId="5a249200-b10b-40fb-90bf-b063ede1f52b" providerId="ADAL" clId="{98780154-F7A6-42C7-A70C-F260B0A557FF}" dt="2018-12-29T18:11:24.053" v="1790" actId="20577"/>
          <ac:spMkLst>
            <pc:docMk/>
            <pc:sldMk cId="3098179376" sldId="263"/>
            <ac:spMk id="4" creationId="{BAAB7921-E44B-47AE-8023-67BC59F62CC1}"/>
          </ac:spMkLst>
        </pc:spChg>
      </pc:sldChg>
      <pc:sldChg chg="addSp modSp add">
        <pc:chgData name="Gareth Cole" userId="5a249200-b10b-40fb-90bf-b063ede1f52b" providerId="ADAL" clId="{98780154-F7A6-42C7-A70C-F260B0A557FF}" dt="2018-12-29T18:10:52.981" v="1779" actId="20577"/>
        <pc:sldMkLst>
          <pc:docMk/>
          <pc:sldMk cId="2422802455" sldId="283"/>
        </pc:sldMkLst>
        <pc:spChg chg="mod">
          <ac:chgData name="Gareth Cole" userId="5a249200-b10b-40fb-90bf-b063ede1f52b" providerId="ADAL" clId="{98780154-F7A6-42C7-A70C-F260B0A557FF}" dt="2018-12-29T10:08:29.419" v="159" actId="27636"/>
          <ac:spMkLst>
            <pc:docMk/>
            <pc:sldMk cId="2422802455" sldId="283"/>
            <ac:spMk id="2" creationId="{8395BDBA-C7BD-4FC1-AAB7-4896AD91FC80}"/>
          </ac:spMkLst>
        </pc:spChg>
        <pc:spChg chg="add">
          <ac:chgData name="Gareth Cole" userId="5a249200-b10b-40fb-90bf-b063ede1f52b" providerId="ADAL" clId="{98780154-F7A6-42C7-A70C-F260B0A557FF}" dt="2018-12-29T18:10:52.981" v="1779" actId="20577"/>
          <ac:spMkLst>
            <pc:docMk/>
            <pc:sldMk cId="2422802455" sldId="283"/>
            <ac:spMk id="4" creationId="{3594345A-E015-45E5-960F-F21DA2AB0109}"/>
          </ac:spMkLst>
        </pc:spChg>
        <pc:picChg chg="mod">
          <ac:chgData name="Gareth Cole" userId="5a249200-b10b-40fb-90bf-b063ede1f52b" providerId="ADAL" clId="{98780154-F7A6-42C7-A70C-F260B0A557FF}" dt="2018-12-29T17:50:21.177" v="1750" actId="14100"/>
          <ac:picMkLst>
            <pc:docMk/>
            <pc:sldMk cId="2422802455" sldId="283"/>
            <ac:picMk id="5" creationId="{6F3D7E3D-4301-4E52-A3A4-A9B0854DC5F8}"/>
          </ac:picMkLst>
        </pc:picChg>
      </pc:sldChg>
      <pc:sldChg chg="addSp modSp add">
        <pc:chgData name="Gareth Cole" userId="5a249200-b10b-40fb-90bf-b063ede1f52b" providerId="ADAL" clId="{98780154-F7A6-42C7-A70C-F260B0A557FF}" dt="2018-12-29T18:10:54.972" v="1780" actId="20577"/>
        <pc:sldMkLst>
          <pc:docMk/>
          <pc:sldMk cId="1254993930" sldId="284"/>
        </pc:sldMkLst>
        <pc:spChg chg="mod">
          <ac:chgData name="Gareth Cole" userId="5a249200-b10b-40fb-90bf-b063ede1f52b" providerId="ADAL" clId="{98780154-F7A6-42C7-A70C-F260B0A557FF}" dt="2018-12-29T09:58:45.082" v="90" actId="14100"/>
          <ac:spMkLst>
            <pc:docMk/>
            <pc:sldMk cId="1254993930" sldId="284"/>
            <ac:spMk id="2" creationId="{7980F6D0-C9F6-4C14-9F31-B95DFF276162}"/>
          </ac:spMkLst>
        </pc:spChg>
        <pc:spChg chg="add">
          <ac:chgData name="Gareth Cole" userId="5a249200-b10b-40fb-90bf-b063ede1f52b" providerId="ADAL" clId="{98780154-F7A6-42C7-A70C-F260B0A557FF}" dt="2018-12-29T18:10:54.972" v="1780" actId="20577"/>
          <ac:spMkLst>
            <pc:docMk/>
            <pc:sldMk cId="1254993930" sldId="284"/>
            <ac:spMk id="4" creationId="{48AE5CDA-AAAE-41E6-9656-1FB8413EB867}"/>
          </ac:spMkLst>
        </pc:spChg>
        <pc:picChg chg="mod">
          <ac:chgData name="Gareth Cole" userId="5a249200-b10b-40fb-90bf-b063ede1f52b" providerId="ADAL" clId="{98780154-F7A6-42C7-A70C-F260B0A557FF}" dt="2018-12-29T17:50:25.201" v="1751" actId="14100"/>
          <ac:picMkLst>
            <pc:docMk/>
            <pc:sldMk cId="1254993930" sldId="284"/>
            <ac:picMk id="5" creationId="{4C6B8575-4652-499F-8EA2-981C5379C5AC}"/>
          </ac:picMkLst>
        </pc:picChg>
      </pc:sldChg>
      <pc:sldChg chg="addSp modSp add">
        <pc:chgData name="Gareth Cole" userId="5a249200-b10b-40fb-90bf-b063ede1f52b" providerId="ADAL" clId="{98780154-F7A6-42C7-A70C-F260B0A557FF}" dt="2018-12-29T18:10:56.961" v="1781" actId="20577"/>
        <pc:sldMkLst>
          <pc:docMk/>
          <pc:sldMk cId="2323240486" sldId="285"/>
        </pc:sldMkLst>
        <pc:spChg chg="mod">
          <ac:chgData name="Gareth Cole" userId="5a249200-b10b-40fb-90bf-b063ede1f52b" providerId="ADAL" clId="{98780154-F7A6-42C7-A70C-F260B0A557FF}" dt="2018-12-29T10:08:44.167" v="163" actId="27636"/>
          <ac:spMkLst>
            <pc:docMk/>
            <pc:sldMk cId="2323240486" sldId="285"/>
            <ac:spMk id="2" creationId="{404F48A9-57BF-49E6-899F-4A18409C2AF1}"/>
          </ac:spMkLst>
        </pc:spChg>
        <pc:spChg chg="add">
          <ac:chgData name="Gareth Cole" userId="5a249200-b10b-40fb-90bf-b063ede1f52b" providerId="ADAL" clId="{98780154-F7A6-42C7-A70C-F260B0A557FF}" dt="2018-12-29T18:10:56.961" v="1781" actId="20577"/>
          <ac:spMkLst>
            <pc:docMk/>
            <pc:sldMk cId="2323240486" sldId="285"/>
            <ac:spMk id="4" creationId="{2EAAD6B1-CBC3-4382-B081-D9B757FC990C}"/>
          </ac:spMkLst>
        </pc:spChg>
        <pc:picChg chg="mod">
          <ac:chgData name="Gareth Cole" userId="5a249200-b10b-40fb-90bf-b063ede1f52b" providerId="ADAL" clId="{98780154-F7A6-42C7-A70C-F260B0A557FF}" dt="2018-12-29T17:50:15.185" v="1749" actId="14100"/>
          <ac:picMkLst>
            <pc:docMk/>
            <pc:sldMk cId="2323240486" sldId="285"/>
            <ac:picMk id="5" creationId="{983B7B52-721A-46F6-9BCE-9566B937AC89}"/>
          </ac:picMkLst>
        </pc:picChg>
      </pc:sldChg>
      <pc:sldChg chg="addSp modSp add">
        <pc:chgData name="Gareth Cole" userId="5a249200-b10b-40fb-90bf-b063ede1f52b" providerId="ADAL" clId="{98780154-F7A6-42C7-A70C-F260B0A557FF}" dt="2018-12-29T18:10:58.876" v="1782" actId="20577"/>
        <pc:sldMkLst>
          <pc:docMk/>
          <pc:sldMk cId="466499181" sldId="286"/>
        </pc:sldMkLst>
        <pc:spChg chg="mod">
          <ac:chgData name="Gareth Cole" userId="5a249200-b10b-40fb-90bf-b063ede1f52b" providerId="ADAL" clId="{98780154-F7A6-42C7-A70C-F260B0A557FF}" dt="2018-12-29T10:08:59.628" v="167" actId="27636"/>
          <ac:spMkLst>
            <pc:docMk/>
            <pc:sldMk cId="466499181" sldId="286"/>
            <ac:spMk id="2" creationId="{1AEC6612-44D7-4AB5-B5FE-C61CEC358536}"/>
          </ac:spMkLst>
        </pc:spChg>
        <pc:spChg chg="add">
          <ac:chgData name="Gareth Cole" userId="5a249200-b10b-40fb-90bf-b063ede1f52b" providerId="ADAL" clId="{98780154-F7A6-42C7-A70C-F260B0A557FF}" dt="2018-12-29T18:10:58.876" v="1782" actId="20577"/>
          <ac:spMkLst>
            <pc:docMk/>
            <pc:sldMk cId="466499181" sldId="286"/>
            <ac:spMk id="4" creationId="{C78D283B-56F6-4F40-A480-D02283407BD8}"/>
          </ac:spMkLst>
        </pc:spChg>
        <pc:picChg chg="mod">
          <ac:chgData name="Gareth Cole" userId="5a249200-b10b-40fb-90bf-b063ede1f52b" providerId="ADAL" clId="{98780154-F7A6-42C7-A70C-F260B0A557FF}" dt="2018-12-29T17:50:30.241" v="1752" actId="14100"/>
          <ac:picMkLst>
            <pc:docMk/>
            <pc:sldMk cId="466499181" sldId="286"/>
            <ac:picMk id="5" creationId="{43E17A0E-FEC5-4F82-BBD1-C8D1DC887E91}"/>
          </ac:picMkLst>
        </pc:picChg>
      </pc:sldChg>
      <pc:sldChg chg="addSp modSp add">
        <pc:chgData name="Gareth Cole" userId="5a249200-b10b-40fb-90bf-b063ede1f52b" providerId="ADAL" clId="{98780154-F7A6-42C7-A70C-F260B0A557FF}" dt="2018-12-29T18:11:00.692" v="1783" actId="20577"/>
        <pc:sldMkLst>
          <pc:docMk/>
          <pc:sldMk cId="1625371157" sldId="287"/>
        </pc:sldMkLst>
        <pc:spChg chg="mod">
          <ac:chgData name="Gareth Cole" userId="5a249200-b10b-40fb-90bf-b063ede1f52b" providerId="ADAL" clId="{98780154-F7A6-42C7-A70C-F260B0A557FF}" dt="2018-12-29T10:09:11.618" v="171" actId="27636"/>
          <ac:spMkLst>
            <pc:docMk/>
            <pc:sldMk cId="1625371157" sldId="287"/>
            <ac:spMk id="2" creationId="{48871316-6467-408B-BDD6-75E4AA34351B}"/>
          </ac:spMkLst>
        </pc:spChg>
        <pc:spChg chg="add">
          <ac:chgData name="Gareth Cole" userId="5a249200-b10b-40fb-90bf-b063ede1f52b" providerId="ADAL" clId="{98780154-F7A6-42C7-A70C-F260B0A557FF}" dt="2018-12-29T18:11:00.692" v="1783" actId="20577"/>
          <ac:spMkLst>
            <pc:docMk/>
            <pc:sldMk cId="1625371157" sldId="287"/>
            <ac:spMk id="4" creationId="{D299D823-DE7E-4CB8-BA38-3EE8B2DE5912}"/>
          </ac:spMkLst>
        </pc:spChg>
        <pc:picChg chg="mod">
          <ac:chgData name="Gareth Cole" userId="5a249200-b10b-40fb-90bf-b063ede1f52b" providerId="ADAL" clId="{98780154-F7A6-42C7-A70C-F260B0A557FF}" dt="2018-12-29T17:50:34.745" v="1753" actId="14100"/>
          <ac:picMkLst>
            <pc:docMk/>
            <pc:sldMk cId="1625371157" sldId="287"/>
            <ac:picMk id="5" creationId="{164EB567-E833-42C4-B168-AD5686F09274}"/>
          </ac:picMkLst>
        </pc:picChg>
      </pc:sldChg>
      <pc:sldChg chg="addSp modSp add">
        <pc:chgData name="Gareth Cole" userId="5a249200-b10b-40fb-90bf-b063ede1f52b" providerId="ADAL" clId="{98780154-F7A6-42C7-A70C-F260B0A557FF}" dt="2018-12-29T18:11:03.711" v="1784" actId="20577"/>
        <pc:sldMkLst>
          <pc:docMk/>
          <pc:sldMk cId="1488434758" sldId="288"/>
        </pc:sldMkLst>
        <pc:spChg chg="mod">
          <ac:chgData name="Gareth Cole" userId="5a249200-b10b-40fb-90bf-b063ede1f52b" providerId="ADAL" clId="{98780154-F7A6-42C7-A70C-F260B0A557FF}" dt="2018-12-29T10:09:32.149" v="175" actId="27636"/>
          <ac:spMkLst>
            <pc:docMk/>
            <pc:sldMk cId="1488434758" sldId="288"/>
            <ac:spMk id="2" creationId="{9E94C500-9754-4957-8243-D194B6B0263D}"/>
          </ac:spMkLst>
        </pc:spChg>
        <pc:spChg chg="add">
          <ac:chgData name="Gareth Cole" userId="5a249200-b10b-40fb-90bf-b063ede1f52b" providerId="ADAL" clId="{98780154-F7A6-42C7-A70C-F260B0A557FF}" dt="2018-12-29T18:11:03.711" v="1784" actId="20577"/>
          <ac:spMkLst>
            <pc:docMk/>
            <pc:sldMk cId="1488434758" sldId="288"/>
            <ac:spMk id="4" creationId="{9A404AFE-CFED-46F8-AAC9-DBAC4CFC5F80}"/>
          </ac:spMkLst>
        </pc:spChg>
        <pc:picChg chg="mod">
          <ac:chgData name="Gareth Cole" userId="5a249200-b10b-40fb-90bf-b063ede1f52b" providerId="ADAL" clId="{98780154-F7A6-42C7-A70C-F260B0A557FF}" dt="2018-12-29T17:50:40.097" v="1754" actId="14100"/>
          <ac:picMkLst>
            <pc:docMk/>
            <pc:sldMk cId="1488434758" sldId="288"/>
            <ac:picMk id="5" creationId="{6BB6C596-322F-4C92-98DE-5992FCE8EE02}"/>
          </ac:picMkLst>
        </pc:picChg>
      </pc:sldChg>
      <pc:sldChg chg="addSp modSp add">
        <pc:chgData name="Gareth Cole" userId="5a249200-b10b-40fb-90bf-b063ede1f52b" providerId="ADAL" clId="{98780154-F7A6-42C7-A70C-F260B0A557FF}" dt="2018-12-29T18:11:05.411" v="1785" actId="20577"/>
        <pc:sldMkLst>
          <pc:docMk/>
          <pc:sldMk cId="2936037299" sldId="289"/>
        </pc:sldMkLst>
        <pc:spChg chg="mod">
          <ac:chgData name="Gareth Cole" userId="5a249200-b10b-40fb-90bf-b063ede1f52b" providerId="ADAL" clId="{98780154-F7A6-42C7-A70C-F260B0A557FF}" dt="2018-12-29T10:09:49.164" v="179" actId="27636"/>
          <ac:spMkLst>
            <pc:docMk/>
            <pc:sldMk cId="2936037299" sldId="289"/>
            <ac:spMk id="2" creationId="{F79C4747-3343-4849-9443-6E9F38594005}"/>
          </ac:spMkLst>
        </pc:spChg>
        <pc:spChg chg="add">
          <ac:chgData name="Gareth Cole" userId="5a249200-b10b-40fb-90bf-b063ede1f52b" providerId="ADAL" clId="{98780154-F7A6-42C7-A70C-F260B0A557FF}" dt="2018-12-29T18:11:05.411" v="1785" actId="20577"/>
          <ac:spMkLst>
            <pc:docMk/>
            <pc:sldMk cId="2936037299" sldId="289"/>
            <ac:spMk id="4" creationId="{944B8F57-0266-4FF1-B0BD-4E44DB012E36}"/>
          </ac:spMkLst>
        </pc:spChg>
        <pc:picChg chg="mod">
          <ac:chgData name="Gareth Cole" userId="5a249200-b10b-40fb-90bf-b063ede1f52b" providerId="ADAL" clId="{98780154-F7A6-42C7-A70C-F260B0A557FF}" dt="2018-12-29T17:50:48.778" v="1755" actId="14100"/>
          <ac:picMkLst>
            <pc:docMk/>
            <pc:sldMk cId="2936037299" sldId="289"/>
            <ac:picMk id="5" creationId="{8DBB107E-1711-42A0-BF51-A04332619318}"/>
          </ac:picMkLst>
        </pc:picChg>
      </pc:sldChg>
      <pc:sldChg chg="addSp modSp add">
        <pc:chgData name="Gareth Cole" userId="5a249200-b10b-40fb-90bf-b063ede1f52b" providerId="ADAL" clId="{98780154-F7A6-42C7-A70C-F260B0A557FF}" dt="2018-12-29T18:11:07.772" v="1786" actId="20577"/>
        <pc:sldMkLst>
          <pc:docMk/>
          <pc:sldMk cId="1749850646" sldId="290"/>
        </pc:sldMkLst>
        <pc:spChg chg="mod">
          <ac:chgData name="Gareth Cole" userId="5a249200-b10b-40fb-90bf-b063ede1f52b" providerId="ADAL" clId="{98780154-F7A6-42C7-A70C-F260B0A557FF}" dt="2018-12-29T10:10:01.018" v="183" actId="27636"/>
          <ac:spMkLst>
            <pc:docMk/>
            <pc:sldMk cId="1749850646" sldId="290"/>
            <ac:spMk id="2" creationId="{DF76AF71-9840-48AF-A076-7E74A813275F}"/>
          </ac:spMkLst>
        </pc:spChg>
        <pc:spChg chg="add">
          <ac:chgData name="Gareth Cole" userId="5a249200-b10b-40fb-90bf-b063ede1f52b" providerId="ADAL" clId="{98780154-F7A6-42C7-A70C-F260B0A557FF}" dt="2018-12-29T18:11:07.772" v="1786" actId="20577"/>
          <ac:spMkLst>
            <pc:docMk/>
            <pc:sldMk cId="1749850646" sldId="290"/>
            <ac:spMk id="4" creationId="{5E097198-C204-4D92-8A70-F01E9B058E12}"/>
          </ac:spMkLst>
        </pc:spChg>
        <pc:picChg chg="mod">
          <ac:chgData name="Gareth Cole" userId="5a249200-b10b-40fb-90bf-b063ede1f52b" providerId="ADAL" clId="{98780154-F7A6-42C7-A70C-F260B0A557FF}" dt="2018-12-29T17:50:53.865" v="1756" actId="14100"/>
          <ac:picMkLst>
            <pc:docMk/>
            <pc:sldMk cId="1749850646" sldId="290"/>
            <ac:picMk id="5" creationId="{99EC6F6B-221F-48B8-B266-DEC699431A20}"/>
          </ac:picMkLst>
        </pc:picChg>
      </pc:sldChg>
      <pc:sldChg chg="addSp delSp modSp add modNotesTx">
        <pc:chgData name="Gareth Cole" userId="5a249200-b10b-40fb-90bf-b063ede1f52b" providerId="ADAL" clId="{98780154-F7A6-42C7-A70C-F260B0A557FF}" dt="2018-12-29T17:49:59.314" v="1748" actId="14100"/>
        <pc:sldMkLst>
          <pc:docMk/>
          <pc:sldMk cId="1880790527" sldId="291"/>
        </pc:sldMkLst>
        <pc:spChg chg="mod">
          <ac:chgData name="Gareth Cole" userId="5a249200-b10b-40fb-90bf-b063ede1f52b" providerId="ADAL" clId="{98780154-F7A6-42C7-A70C-F260B0A557FF}" dt="2018-12-29T10:13:22.765" v="201" actId="14100"/>
          <ac:spMkLst>
            <pc:docMk/>
            <pc:sldMk cId="1880790527" sldId="291"/>
            <ac:spMk id="2" creationId="{A39227A0-DEA5-45C5-AAA5-7E042BB33CBD}"/>
          </ac:spMkLst>
        </pc:spChg>
        <pc:spChg chg="del">
          <ac:chgData name="Gareth Cole" userId="5a249200-b10b-40fb-90bf-b063ede1f52b" providerId="ADAL" clId="{98780154-F7A6-42C7-A70C-F260B0A557FF}" dt="2018-12-29T10:13:03.193" v="187" actId="1076"/>
          <ac:spMkLst>
            <pc:docMk/>
            <pc:sldMk cId="1880790527" sldId="291"/>
            <ac:spMk id="3" creationId="{10F5F70C-EA72-42B4-A416-CF4926E8C9FB}"/>
          </ac:spMkLst>
        </pc:spChg>
        <pc:spChg chg="add del mod">
          <ac:chgData name="Gareth Cole" userId="5a249200-b10b-40fb-90bf-b063ede1f52b" providerId="ADAL" clId="{98780154-F7A6-42C7-A70C-F260B0A557FF}" dt="2018-12-29T17:45:42.645" v="1676" actId="14100"/>
          <ac:spMkLst>
            <pc:docMk/>
            <pc:sldMk cId="1880790527" sldId="291"/>
            <ac:spMk id="3" creationId="{B297BCA6-3CDA-4A7F-94C2-7BAD3D95B7FD}"/>
          </ac:spMkLst>
        </pc:spChg>
        <pc:spChg chg="add mod">
          <ac:chgData name="Gareth Cole" userId="5a249200-b10b-40fb-90bf-b063ede1f52b" providerId="ADAL" clId="{98780154-F7A6-42C7-A70C-F260B0A557FF}" dt="2018-12-29T17:49:59.314" v="1748" actId="14100"/>
          <ac:spMkLst>
            <pc:docMk/>
            <pc:sldMk cId="1880790527" sldId="291"/>
            <ac:spMk id="4" creationId="{8D7D3916-61E5-47A3-8DCE-9B5040B48DCE}"/>
          </ac:spMkLst>
        </pc:spChg>
        <pc:spChg chg="add del mod">
          <ac:chgData name="Gareth Cole" userId="5a249200-b10b-40fb-90bf-b063ede1f52b" providerId="ADAL" clId="{98780154-F7A6-42C7-A70C-F260B0A557FF}" dt="2018-12-29T10:15:35.723" v="225" actId="1076"/>
          <ac:spMkLst>
            <pc:docMk/>
            <pc:sldMk cId="1880790527" sldId="291"/>
            <ac:spMk id="7" creationId="{94B16A11-4D94-4329-9A7A-0CC655EDA0EF}"/>
          </ac:spMkLst>
        </pc:spChg>
        <pc:picChg chg="add del mod">
          <ac:chgData name="Gareth Cole" userId="5a249200-b10b-40fb-90bf-b063ede1f52b" providerId="ADAL" clId="{98780154-F7A6-42C7-A70C-F260B0A557FF}" dt="2018-12-29T10:15:03.436" v="224" actId="478"/>
          <ac:picMkLst>
            <pc:docMk/>
            <pc:sldMk cId="1880790527" sldId="291"/>
            <ac:picMk id="5" creationId="{FA43D0C1-26CB-4559-9471-CD86F13844A8}"/>
          </ac:picMkLst>
        </pc:picChg>
        <pc:picChg chg="add mod">
          <ac:chgData name="Gareth Cole" userId="5a249200-b10b-40fb-90bf-b063ede1f52b" providerId="ADAL" clId="{98780154-F7A6-42C7-A70C-F260B0A557FF}" dt="2018-12-29T10:15:47.051" v="227" actId="1076"/>
          <ac:picMkLst>
            <pc:docMk/>
            <pc:sldMk cId="1880790527" sldId="291"/>
            <ac:picMk id="9" creationId="{95D1686B-EDD6-4225-BD57-EF53B9750DFC}"/>
          </ac:picMkLst>
        </pc:picChg>
      </pc:sldChg>
      <pc:sldChg chg="addSp delSp modSp add modNotesTx">
        <pc:chgData name="Gareth Cole" userId="5a249200-b10b-40fb-90bf-b063ede1f52b" providerId="ADAL" clId="{98780154-F7A6-42C7-A70C-F260B0A557FF}" dt="2018-12-29T17:46:23.741" v="1691" actId="20577"/>
        <pc:sldMkLst>
          <pc:docMk/>
          <pc:sldMk cId="2232229094" sldId="292"/>
        </pc:sldMkLst>
        <pc:spChg chg="mod">
          <ac:chgData name="Gareth Cole" userId="5a249200-b10b-40fb-90bf-b063ede1f52b" providerId="ADAL" clId="{98780154-F7A6-42C7-A70C-F260B0A557FF}" dt="2018-12-29T10:14:49.623" v="221" actId="27636"/>
          <ac:spMkLst>
            <pc:docMk/>
            <pc:sldMk cId="2232229094" sldId="292"/>
            <ac:spMk id="2" creationId="{A30E9952-A4BB-4BC0-BCB7-3E750B2097FC}"/>
          </ac:spMkLst>
        </pc:spChg>
        <pc:spChg chg="add mod">
          <ac:chgData name="Gareth Cole" userId="5a249200-b10b-40fb-90bf-b063ede1f52b" providerId="ADAL" clId="{98780154-F7A6-42C7-A70C-F260B0A557FF}" dt="2018-12-29T17:46:23.741" v="1691" actId="20577"/>
          <ac:spMkLst>
            <pc:docMk/>
            <pc:sldMk cId="2232229094" sldId="292"/>
            <ac:spMk id="3" creationId="{0AB7E48C-60F6-4EF8-BB65-37B0F470E965}"/>
          </ac:spMkLst>
        </pc:spChg>
        <pc:spChg chg="del">
          <ac:chgData name="Gareth Cole" userId="5a249200-b10b-40fb-90bf-b063ede1f52b" providerId="ADAL" clId="{98780154-F7A6-42C7-A70C-F260B0A557FF}" dt="2018-12-29T10:14:36.042" v="205" actId="1076"/>
          <ac:spMkLst>
            <pc:docMk/>
            <pc:sldMk cId="2232229094" sldId="292"/>
            <ac:spMk id="3" creationId="{1E284F24-B30B-4F2B-9BED-42F9C028E102}"/>
          </ac:spMkLst>
        </pc:spChg>
        <pc:picChg chg="add mod">
          <ac:chgData name="Gareth Cole" userId="5a249200-b10b-40fb-90bf-b063ede1f52b" providerId="ADAL" clId="{98780154-F7A6-42C7-A70C-F260B0A557FF}" dt="2018-12-29T10:14:56.195" v="223" actId="1076"/>
          <ac:picMkLst>
            <pc:docMk/>
            <pc:sldMk cId="2232229094" sldId="292"/>
            <ac:picMk id="5" creationId="{15D09C94-3D31-4663-B7F5-BC754E4B1CA9}"/>
          </ac:picMkLst>
        </pc:picChg>
      </pc:sldChg>
      <pc:sldChg chg="addSp delSp modSp add modNotesTx">
        <pc:chgData name="Gareth Cole" userId="5a249200-b10b-40fb-90bf-b063ede1f52b" providerId="ADAL" clId="{98780154-F7A6-42C7-A70C-F260B0A557FF}" dt="2018-12-29T17:46:54.617" v="1695" actId="20577"/>
        <pc:sldMkLst>
          <pc:docMk/>
          <pc:sldMk cId="3265480961" sldId="293"/>
        </pc:sldMkLst>
        <pc:spChg chg="mod">
          <ac:chgData name="Gareth Cole" userId="5a249200-b10b-40fb-90bf-b063ede1f52b" providerId="ADAL" clId="{98780154-F7A6-42C7-A70C-F260B0A557FF}" dt="2018-12-29T10:17:15.959" v="244" actId="14100"/>
          <ac:spMkLst>
            <pc:docMk/>
            <pc:sldMk cId="3265480961" sldId="293"/>
            <ac:spMk id="2" creationId="{09A32877-C246-4F4F-BF4E-60732C39BB92}"/>
          </ac:spMkLst>
        </pc:spChg>
        <pc:spChg chg="add mod">
          <ac:chgData name="Gareth Cole" userId="5a249200-b10b-40fb-90bf-b063ede1f52b" providerId="ADAL" clId="{98780154-F7A6-42C7-A70C-F260B0A557FF}" dt="2018-12-29T17:46:54.617" v="1695" actId="20577"/>
          <ac:spMkLst>
            <pc:docMk/>
            <pc:sldMk cId="3265480961" sldId="293"/>
            <ac:spMk id="3" creationId="{48A5CEEB-3AAA-46CD-B026-D72E64D7B576}"/>
          </ac:spMkLst>
        </pc:spChg>
        <pc:spChg chg="del">
          <ac:chgData name="Gareth Cole" userId="5a249200-b10b-40fb-90bf-b063ede1f52b" providerId="ADAL" clId="{98780154-F7A6-42C7-A70C-F260B0A557FF}" dt="2018-12-29T10:17:05.579" v="229" actId="1076"/>
          <ac:spMkLst>
            <pc:docMk/>
            <pc:sldMk cId="3265480961" sldId="293"/>
            <ac:spMk id="3" creationId="{D9132381-2146-408F-89F6-FE4D14A755E3}"/>
          </ac:spMkLst>
        </pc:spChg>
        <pc:picChg chg="add mod">
          <ac:chgData name="Gareth Cole" userId="5a249200-b10b-40fb-90bf-b063ede1f52b" providerId="ADAL" clId="{98780154-F7A6-42C7-A70C-F260B0A557FF}" dt="2018-12-29T10:17:47.132" v="247" actId="1076"/>
          <ac:picMkLst>
            <pc:docMk/>
            <pc:sldMk cId="3265480961" sldId="293"/>
            <ac:picMk id="5" creationId="{87ADEA67-56E4-419F-8BB0-E42D1411108C}"/>
          </ac:picMkLst>
        </pc:picChg>
      </pc:sldChg>
      <pc:sldChg chg="addSp delSp modSp add modNotesTx">
        <pc:chgData name="Gareth Cole" userId="5a249200-b10b-40fb-90bf-b063ede1f52b" providerId="ADAL" clId="{98780154-F7A6-42C7-A70C-F260B0A557FF}" dt="2018-12-29T17:47:17.564" v="1698" actId="20577"/>
        <pc:sldMkLst>
          <pc:docMk/>
          <pc:sldMk cId="1937193905" sldId="294"/>
        </pc:sldMkLst>
        <pc:spChg chg="mod">
          <ac:chgData name="Gareth Cole" userId="5a249200-b10b-40fb-90bf-b063ede1f52b" providerId="ADAL" clId="{98780154-F7A6-42C7-A70C-F260B0A557FF}" dt="2018-12-29T10:18:34.350" v="259" actId="14100"/>
          <ac:spMkLst>
            <pc:docMk/>
            <pc:sldMk cId="1937193905" sldId="294"/>
            <ac:spMk id="2" creationId="{51906A1C-F5D0-4FE1-8B99-A6D954AFC270}"/>
          </ac:spMkLst>
        </pc:spChg>
        <pc:spChg chg="del">
          <ac:chgData name="Gareth Cole" userId="5a249200-b10b-40fb-90bf-b063ede1f52b" providerId="ADAL" clId="{98780154-F7A6-42C7-A70C-F260B0A557FF}" dt="2018-12-29T10:18:26.448" v="249" actId="1076"/>
          <ac:spMkLst>
            <pc:docMk/>
            <pc:sldMk cId="1937193905" sldId="294"/>
            <ac:spMk id="3" creationId="{4D792DEB-DD35-4E7B-9055-15B228A902F0}"/>
          </ac:spMkLst>
        </pc:spChg>
        <pc:spChg chg="add mod">
          <ac:chgData name="Gareth Cole" userId="5a249200-b10b-40fb-90bf-b063ede1f52b" providerId="ADAL" clId="{98780154-F7A6-42C7-A70C-F260B0A557FF}" dt="2018-12-29T17:47:17.564" v="1698" actId="20577"/>
          <ac:spMkLst>
            <pc:docMk/>
            <pc:sldMk cId="1937193905" sldId="294"/>
            <ac:spMk id="3" creationId="{8A88E7CC-A845-4602-B5C7-D6FDBAEC6B8E}"/>
          </ac:spMkLst>
        </pc:spChg>
        <pc:picChg chg="add mod">
          <ac:chgData name="Gareth Cole" userId="5a249200-b10b-40fb-90bf-b063ede1f52b" providerId="ADAL" clId="{98780154-F7A6-42C7-A70C-F260B0A557FF}" dt="2018-12-29T10:18:41.992" v="261" actId="1076"/>
          <ac:picMkLst>
            <pc:docMk/>
            <pc:sldMk cId="1937193905" sldId="294"/>
            <ac:picMk id="5" creationId="{3A7B9147-3C44-45A2-AD00-4C0741299F29}"/>
          </ac:picMkLst>
        </pc:picChg>
      </pc:sldChg>
      <pc:sldChg chg="addSp delSp modSp add modNotesTx">
        <pc:chgData name="Gareth Cole" userId="5a249200-b10b-40fb-90bf-b063ede1f52b" providerId="ADAL" clId="{98780154-F7A6-42C7-A70C-F260B0A557FF}" dt="2018-12-29T17:49:08.335" v="1719" actId="20577"/>
        <pc:sldMkLst>
          <pc:docMk/>
          <pc:sldMk cId="3737525739" sldId="295"/>
        </pc:sldMkLst>
        <pc:spChg chg="mod">
          <ac:chgData name="Gareth Cole" userId="5a249200-b10b-40fb-90bf-b063ede1f52b" providerId="ADAL" clId="{98780154-F7A6-42C7-A70C-F260B0A557FF}" dt="2018-12-29T10:19:58.789" v="280" actId="27636"/>
          <ac:spMkLst>
            <pc:docMk/>
            <pc:sldMk cId="3737525739" sldId="295"/>
            <ac:spMk id="2" creationId="{771CF30A-9DD4-4DEF-85EB-3D8AC42E7BB6}"/>
          </ac:spMkLst>
        </pc:spChg>
        <pc:spChg chg="del">
          <ac:chgData name="Gareth Cole" userId="5a249200-b10b-40fb-90bf-b063ede1f52b" providerId="ADAL" clId="{98780154-F7A6-42C7-A70C-F260B0A557FF}" dt="2018-12-29T10:19:50.956" v="263" actId="1076"/>
          <ac:spMkLst>
            <pc:docMk/>
            <pc:sldMk cId="3737525739" sldId="295"/>
            <ac:spMk id="3" creationId="{94BAE764-5382-44C5-83AE-9AB2D9792AFA}"/>
          </ac:spMkLst>
        </pc:spChg>
        <pc:spChg chg="add mod">
          <ac:chgData name="Gareth Cole" userId="5a249200-b10b-40fb-90bf-b063ede1f52b" providerId="ADAL" clId="{98780154-F7A6-42C7-A70C-F260B0A557FF}" dt="2018-12-29T17:49:08.335" v="1719" actId="20577"/>
          <ac:spMkLst>
            <pc:docMk/>
            <pc:sldMk cId="3737525739" sldId="295"/>
            <ac:spMk id="3" creationId="{B60A7A5E-729F-40A0-89C8-6B4EBED8A76D}"/>
          </ac:spMkLst>
        </pc:spChg>
        <pc:picChg chg="add mod">
          <ac:chgData name="Gareth Cole" userId="5a249200-b10b-40fb-90bf-b063ede1f52b" providerId="ADAL" clId="{98780154-F7A6-42C7-A70C-F260B0A557FF}" dt="2018-12-29T10:20:12.454" v="285" actId="1076"/>
          <ac:picMkLst>
            <pc:docMk/>
            <pc:sldMk cId="3737525739" sldId="295"/>
            <ac:picMk id="5" creationId="{ADE528EB-FA91-4087-91DF-3F6E081EA0ED}"/>
          </ac:picMkLst>
        </pc:picChg>
      </pc:sldChg>
      <pc:sldChg chg="addSp delSp modSp add modNotesTx">
        <pc:chgData name="Gareth Cole" userId="5a249200-b10b-40fb-90bf-b063ede1f52b" providerId="ADAL" clId="{98780154-F7A6-42C7-A70C-F260B0A557FF}" dt="2018-12-29T17:48:17.842" v="1708" actId="1076"/>
        <pc:sldMkLst>
          <pc:docMk/>
          <pc:sldMk cId="3951804270" sldId="296"/>
        </pc:sldMkLst>
        <pc:spChg chg="mod">
          <ac:chgData name="Gareth Cole" userId="5a249200-b10b-40fb-90bf-b063ede1f52b" providerId="ADAL" clId="{98780154-F7A6-42C7-A70C-F260B0A557FF}" dt="2018-12-29T10:21:05.693" v="303" actId="27636"/>
          <ac:spMkLst>
            <pc:docMk/>
            <pc:sldMk cId="3951804270" sldId="296"/>
            <ac:spMk id="2" creationId="{24F8F11E-AAC6-46CF-BCB9-5567D8F00E39}"/>
          </ac:spMkLst>
        </pc:spChg>
        <pc:spChg chg="add mod">
          <ac:chgData name="Gareth Cole" userId="5a249200-b10b-40fb-90bf-b063ede1f52b" providerId="ADAL" clId="{98780154-F7A6-42C7-A70C-F260B0A557FF}" dt="2018-12-29T17:48:17.842" v="1708" actId="1076"/>
          <ac:spMkLst>
            <pc:docMk/>
            <pc:sldMk cId="3951804270" sldId="296"/>
            <ac:spMk id="3" creationId="{4C3D0029-2203-4D96-A0A3-6FAEC5007C51}"/>
          </ac:spMkLst>
        </pc:spChg>
        <pc:spChg chg="del">
          <ac:chgData name="Gareth Cole" userId="5a249200-b10b-40fb-90bf-b063ede1f52b" providerId="ADAL" clId="{98780154-F7A6-42C7-A70C-F260B0A557FF}" dt="2018-12-29T10:20:57.471" v="287" actId="1076"/>
          <ac:spMkLst>
            <pc:docMk/>
            <pc:sldMk cId="3951804270" sldId="296"/>
            <ac:spMk id="3" creationId="{67386CD2-4AB1-4742-BE53-D648B9FD058C}"/>
          </ac:spMkLst>
        </pc:spChg>
        <pc:picChg chg="add mod">
          <ac:chgData name="Gareth Cole" userId="5a249200-b10b-40fb-90bf-b063ede1f52b" providerId="ADAL" clId="{98780154-F7A6-42C7-A70C-F260B0A557FF}" dt="2018-12-29T10:21:16.984" v="307" actId="1076"/>
          <ac:picMkLst>
            <pc:docMk/>
            <pc:sldMk cId="3951804270" sldId="296"/>
            <ac:picMk id="5" creationId="{E58AC965-66A1-4D4F-936F-D8E069A631B0}"/>
          </ac:picMkLst>
        </pc:picChg>
      </pc:sldChg>
      <pc:sldChg chg="addSp delSp modSp add modNotesTx">
        <pc:chgData name="Gareth Cole" userId="5a249200-b10b-40fb-90bf-b063ede1f52b" providerId="ADAL" clId="{98780154-F7A6-42C7-A70C-F260B0A557FF}" dt="2018-12-29T17:48:47.318" v="1715" actId="20577"/>
        <pc:sldMkLst>
          <pc:docMk/>
          <pc:sldMk cId="2925813056" sldId="297"/>
        </pc:sldMkLst>
        <pc:spChg chg="mod">
          <ac:chgData name="Gareth Cole" userId="5a249200-b10b-40fb-90bf-b063ede1f52b" providerId="ADAL" clId="{98780154-F7A6-42C7-A70C-F260B0A557FF}" dt="2018-12-29T10:22:16.558" v="322" actId="14100"/>
          <ac:spMkLst>
            <pc:docMk/>
            <pc:sldMk cId="2925813056" sldId="297"/>
            <ac:spMk id="2" creationId="{C4DA96B6-8640-4CEC-8FA5-9F7EB9F750D1}"/>
          </ac:spMkLst>
        </pc:spChg>
        <pc:spChg chg="del">
          <ac:chgData name="Gareth Cole" userId="5a249200-b10b-40fb-90bf-b063ede1f52b" providerId="ADAL" clId="{98780154-F7A6-42C7-A70C-F260B0A557FF}" dt="2018-12-29T10:22:10.067" v="309" actId="14100"/>
          <ac:spMkLst>
            <pc:docMk/>
            <pc:sldMk cId="2925813056" sldId="297"/>
            <ac:spMk id="3" creationId="{BD4609C8-5F0D-4AA9-8F46-8D670532EB64}"/>
          </ac:spMkLst>
        </pc:spChg>
        <pc:spChg chg="add mod">
          <ac:chgData name="Gareth Cole" userId="5a249200-b10b-40fb-90bf-b063ede1f52b" providerId="ADAL" clId="{98780154-F7A6-42C7-A70C-F260B0A557FF}" dt="2018-12-29T17:48:47.318" v="1715" actId="20577"/>
          <ac:spMkLst>
            <pc:docMk/>
            <pc:sldMk cId="2925813056" sldId="297"/>
            <ac:spMk id="3" creationId="{C4E8472F-BB1B-447F-B8B8-5D3547795C55}"/>
          </ac:spMkLst>
        </pc:spChg>
        <pc:picChg chg="add mod">
          <ac:chgData name="Gareth Cole" userId="5a249200-b10b-40fb-90bf-b063ede1f52b" providerId="ADAL" clId="{98780154-F7A6-42C7-A70C-F260B0A557FF}" dt="2018-12-29T10:22:24.050" v="325" actId="14100"/>
          <ac:picMkLst>
            <pc:docMk/>
            <pc:sldMk cId="2925813056" sldId="297"/>
            <ac:picMk id="5" creationId="{4243C318-F371-48BF-BCBB-798FEEC8E806}"/>
          </ac:picMkLst>
        </pc:picChg>
      </pc:sldChg>
      <pc:sldChg chg="modSp add">
        <pc:chgData name="Gareth Cole" userId="5a249200-b10b-40fb-90bf-b063ede1f52b" providerId="ADAL" clId="{98780154-F7A6-42C7-A70C-F260B0A557FF}" dt="2019-01-02T10:04:04.179" v="2486" actId="255"/>
        <pc:sldMkLst>
          <pc:docMk/>
          <pc:sldMk cId="3318717125" sldId="298"/>
        </pc:sldMkLst>
        <pc:spChg chg="mod">
          <ac:chgData name="Gareth Cole" userId="5a249200-b10b-40fb-90bf-b063ede1f52b" providerId="ADAL" clId="{98780154-F7A6-42C7-A70C-F260B0A557FF}" dt="2018-12-31T10:26:22.955" v="2106" actId="27636"/>
          <ac:spMkLst>
            <pc:docMk/>
            <pc:sldMk cId="3318717125" sldId="298"/>
            <ac:spMk id="2" creationId="{7A657FB8-493B-4B9F-9DC8-7911C6879ECC}"/>
          </ac:spMkLst>
        </pc:spChg>
        <pc:spChg chg="mod">
          <ac:chgData name="Gareth Cole" userId="5a249200-b10b-40fb-90bf-b063ede1f52b" providerId="ADAL" clId="{98780154-F7A6-42C7-A70C-F260B0A557FF}" dt="2019-01-02T10:04:04.179" v="2486" actId="255"/>
          <ac:spMkLst>
            <pc:docMk/>
            <pc:sldMk cId="3318717125" sldId="298"/>
            <ac:spMk id="3" creationId="{DF4F9BE9-9D0B-4C6A-BBDC-8B9B9D820E07}"/>
          </ac:spMkLst>
        </pc:spChg>
      </pc:sldChg>
      <pc:sldChg chg="addSp modSp add">
        <pc:chgData name="Gareth Cole" userId="5a249200-b10b-40fb-90bf-b063ede1f52b" providerId="ADAL" clId="{98780154-F7A6-42C7-A70C-F260B0A557FF}" dt="2019-01-02T10:04:11.407" v="2487" actId="255"/>
        <pc:sldMkLst>
          <pc:docMk/>
          <pc:sldMk cId="46751309" sldId="299"/>
        </pc:sldMkLst>
        <pc:spChg chg="mod">
          <ac:chgData name="Gareth Cole" userId="5a249200-b10b-40fb-90bf-b063ede1f52b" providerId="ADAL" clId="{98780154-F7A6-42C7-A70C-F260B0A557FF}" dt="2018-12-31T14:40:56.612" v="2272" actId="20577"/>
          <ac:spMkLst>
            <pc:docMk/>
            <pc:sldMk cId="46751309" sldId="299"/>
            <ac:spMk id="2" creationId="{B9F43FB7-B670-4BA3-860F-32A67FBB8DC6}"/>
          </ac:spMkLst>
        </pc:spChg>
        <pc:spChg chg="mod">
          <ac:chgData name="Gareth Cole" userId="5a249200-b10b-40fb-90bf-b063ede1f52b" providerId="ADAL" clId="{98780154-F7A6-42C7-A70C-F260B0A557FF}" dt="2019-01-02T10:04:11.407" v="2487" actId="255"/>
          <ac:spMkLst>
            <pc:docMk/>
            <pc:sldMk cId="46751309" sldId="299"/>
            <ac:spMk id="3" creationId="{D48890A2-9DA9-4178-8369-712B73C4C406}"/>
          </ac:spMkLst>
        </pc:spChg>
        <pc:spChg chg="add">
          <ac:chgData name="Gareth Cole" userId="5a249200-b10b-40fb-90bf-b063ede1f52b" providerId="ADAL" clId="{98780154-F7A6-42C7-A70C-F260B0A557FF}" dt="2018-12-31T14:35:49.237" v="2250" actId="20577"/>
          <ac:spMkLst>
            <pc:docMk/>
            <pc:sldMk cId="46751309" sldId="299"/>
            <ac:spMk id="4" creationId="{52F4BACB-DC99-4019-96F2-91529DC1B7FE}"/>
          </ac:spMkLst>
        </pc:spChg>
      </pc:sldChg>
      <pc:sldChg chg="addSp delSp modSp add ord">
        <pc:chgData name="Gareth Cole" userId="5a249200-b10b-40fb-90bf-b063ede1f52b" providerId="ADAL" clId="{98780154-F7A6-42C7-A70C-F260B0A557FF}" dt="2019-01-01T09:56:01.005" v="2294" actId="6549"/>
        <pc:sldMkLst>
          <pc:docMk/>
          <pc:sldMk cId="646116832" sldId="300"/>
        </pc:sldMkLst>
        <pc:spChg chg="del">
          <ac:chgData name="Gareth Cole" userId="5a249200-b10b-40fb-90bf-b063ede1f52b" providerId="ADAL" clId="{98780154-F7A6-42C7-A70C-F260B0A557FF}" dt="2018-12-31T14:14:00.137" v="2174" actId="14100"/>
          <ac:spMkLst>
            <pc:docMk/>
            <pc:sldMk cId="646116832" sldId="300"/>
            <ac:spMk id="3" creationId="{8CA9F1CC-9979-4D3E-B7CF-D5C9A7CCACA2}"/>
          </ac:spMkLst>
        </pc:spChg>
        <pc:spChg chg="add">
          <ac:chgData name="Gareth Cole" userId="5a249200-b10b-40fb-90bf-b063ede1f52b" providerId="ADAL" clId="{98780154-F7A6-42C7-A70C-F260B0A557FF}" dt="2018-12-31T14:35:51.968" v="2251" actId="14100"/>
          <ac:spMkLst>
            <pc:docMk/>
            <pc:sldMk cId="646116832" sldId="300"/>
            <ac:spMk id="8" creationId="{BE5229A6-8325-4DDA-942C-2FE0B35AD1B1}"/>
          </ac:spMkLst>
        </pc:spChg>
        <pc:picChg chg="add mod">
          <ac:chgData name="Gareth Cole" userId="5a249200-b10b-40fb-90bf-b063ede1f52b" providerId="ADAL" clId="{98780154-F7A6-42C7-A70C-F260B0A557FF}" dt="2018-12-31T14:14:06.333" v="2176" actId="14100"/>
          <ac:picMkLst>
            <pc:docMk/>
            <pc:sldMk cId="646116832" sldId="300"/>
            <ac:picMk id="5" creationId="{DFFBFF4E-04C6-4B46-A54A-7D2797E2373B}"/>
          </ac:picMkLst>
        </pc:picChg>
        <pc:picChg chg="add mod">
          <ac:chgData name="Gareth Cole" userId="5a249200-b10b-40fb-90bf-b063ede1f52b" providerId="ADAL" clId="{98780154-F7A6-42C7-A70C-F260B0A557FF}" dt="2018-12-31T14:14:38.448" v="2179" actId="14100"/>
          <ac:picMkLst>
            <pc:docMk/>
            <pc:sldMk cId="646116832" sldId="300"/>
            <ac:picMk id="7" creationId="{CE8366D6-8FBF-4321-946F-D94E2B334B89}"/>
          </ac:picMkLst>
        </pc:picChg>
      </pc:sldChg>
      <pc:sldChg chg="addSp delSp modSp add">
        <pc:chgData name="Gareth Cole" userId="5a249200-b10b-40fb-90bf-b063ede1f52b" providerId="ADAL" clId="{98780154-F7A6-42C7-A70C-F260B0A557FF}" dt="2018-12-31T14:35:57.222" v="2253" actId="478"/>
        <pc:sldMkLst>
          <pc:docMk/>
          <pc:sldMk cId="1857322206" sldId="301"/>
        </pc:sldMkLst>
        <pc:spChg chg="mod">
          <ac:chgData name="Gareth Cole" userId="5a249200-b10b-40fb-90bf-b063ede1f52b" providerId="ADAL" clId="{98780154-F7A6-42C7-A70C-F260B0A557FF}" dt="2018-12-31T14:35:35.375" v="2249" actId="20577"/>
          <ac:spMkLst>
            <pc:docMk/>
            <pc:sldMk cId="1857322206" sldId="301"/>
            <ac:spMk id="2" creationId="{8AACDC01-CC10-4309-B827-4700DA5C4B1B}"/>
          </ac:spMkLst>
        </pc:spChg>
        <pc:spChg chg="del">
          <ac:chgData name="Gareth Cole" userId="5a249200-b10b-40fb-90bf-b063ede1f52b" providerId="ADAL" clId="{98780154-F7A6-42C7-A70C-F260B0A557FF}" dt="2018-12-31T14:34:06.648" v="2181" actId="478"/>
          <ac:spMkLst>
            <pc:docMk/>
            <pc:sldMk cId="1857322206" sldId="301"/>
            <ac:spMk id="3" creationId="{E0845013-D8A9-4F46-B5AF-C3F3AE2CA33D}"/>
          </ac:spMkLst>
        </pc:spChg>
        <pc:spChg chg="add del">
          <ac:chgData name="Gareth Cole" userId="5a249200-b10b-40fb-90bf-b063ede1f52b" providerId="ADAL" clId="{98780154-F7A6-42C7-A70C-F260B0A557FF}" dt="2018-12-31T14:35:57.222" v="2253" actId="478"/>
          <ac:spMkLst>
            <pc:docMk/>
            <pc:sldMk cId="1857322206" sldId="301"/>
            <ac:spMk id="8" creationId="{5673D6E0-6E8F-4FCD-B4F7-CD017B25EF8C}"/>
          </ac:spMkLst>
        </pc:spChg>
        <pc:picChg chg="add mod">
          <ac:chgData name="Gareth Cole" userId="5a249200-b10b-40fb-90bf-b063ede1f52b" providerId="ADAL" clId="{98780154-F7A6-42C7-A70C-F260B0A557FF}" dt="2018-12-31T14:35:08.671" v="2190" actId="1076"/>
          <ac:picMkLst>
            <pc:docMk/>
            <pc:sldMk cId="1857322206" sldId="301"/>
            <ac:picMk id="5" creationId="{A00FECD5-1EAD-4CF3-9D50-9DB63E86E853}"/>
          </ac:picMkLst>
        </pc:picChg>
        <pc:picChg chg="add mod">
          <ac:chgData name="Gareth Cole" userId="5a249200-b10b-40fb-90bf-b063ede1f52b" providerId="ADAL" clId="{98780154-F7A6-42C7-A70C-F260B0A557FF}" dt="2018-12-31T14:34:50.759" v="2185" actId="1076"/>
          <ac:picMkLst>
            <pc:docMk/>
            <pc:sldMk cId="1857322206" sldId="301"/>
            <ac:picMk id="7" creationId="{C1DD21A9-BDC7-483E-A6B1-943D56683CE6}"/>
          </ac:picMkLst>
        </pc:picChg>
      </pc:sldChg>
      <pc:sldChg chg="addSp delSp modSp add">
        <pc:chgData name="Gareth Cole" userId="5a249200-b10b-40fb-90bf-b063ede1f52b" providerId="ADAL" clId="{98780154-F7A6-42C7-A70C-F260B0A557FF}" dt="2018-12-31T14:40:44.749" v="2269" actId="478"/>
        <pc:sldMkLst>
          <pc:docMk/>
          <pc:sldMk cId="2780220225" sldId="302"/>
        </pc:sldMkLst>
        <pc:spChg chg="del">
          <ac:chgData name="Gareth Cole" userId="5a249200-b10b-40fb-90bf-b063ede1f52b" providerId="ADAL" clId="{98780154-F7A6-42C7-A70C-F260B0A557FF}" dt="2018-12-31T14:38:34.634" v="2255" actId="478"/>
          <ac:spMkLst>
            <pc:docMk/>
            <pc:sldMk cId="2780220225" sldId="302"/>
            <ac:spMk id="3" creationId="{5BA3B676-701D-4EB4-A8C0-7235C9BD6709}"/>
          </ac:spMkLst>
        </pc:spChg>
        <pc:spChg chg="add del">
          <ac:chgData name="Gareth Cole" userId="5a249200-b10b-40fb-90bf-b063ede1f52b" providerId="ADAL" clId="{98780154-F7A6-42C7-A70C-F260B0A557FF}" dt="2018-12-31T14:40:44.749" v="2269" actId="478"/>
          <ac:spMkLst>
            <pc:docMk/>
            <pc:sldMk cId="2780220225" sldId="302"/>
            <ac:spMk id="10" creationId="{9AB2F545-31F4-4363-B60B-DB5057108BDE}"/>
          </ac:spMkLst>
        </pc:spChg>
        <pc:picChg chg="add mod">
          <ac:chgData name="Gareth Cole" userId="5a249200-b10b-40fb-90bf-b063ede1f52b" providerId="ADAL" clId="{98780154-F7A6-42C7-A70C-F260B0A557FF}" dt="2018-12-31T14:40:12.823" v="2267" actId="1076"/>
          <ac:picMkLst>
            <pc:docMk/>
            <pc:sldMk cId="2780220225" sldId="302"/>
            <ac:picMk id="5" creationId="{28D19DF9-586B-4E82-A14E-536ECDF62CA4}"/>
          </ac:picMkLst>
        </pc:picChg>
        <pc:picChg chg="add del mod">
          <ac:chgData name="Gareth Cole" userId="5a249200-b10b-40fb-90bf-b063ede1f52b" providerId="ADAL" clId="{98780154-F7A6-42C7-A70C-F260B0A557FF}" dt="2018-12-31T14:39:19.875" v="2263" actId="478"/>
          <ac:picMkLst>
            <pc:docMk/>
            <pc:sldMk cId="2780220225" sldId="302"/>
            <ac:picMk id="7" creationId="{644EAB43-A96A-4756-BEE2-677D5DB01703}"/>
          </ac:picMkLst>
        </pc:picChg>
        <pc:picChg chg="add del mod">
          <ac:chgData name="Gareth Cole" userId="5a249200-b10b-40fb-90bf-b063ede1f52b" providerId="ADAL" clId="{98780154-F7A6-42C7-A70C-F260B0A557FF}" dt="2018-12-31T14:40:00.517" v="2265" actId="478"/>
          <ac:picMkLst>
            <pc:docMk/>
            <pc:sldMk cId="2780220225" sldId="302"/>
            <ac:picMk id="9" creationId="{90010C0F-4485-4D44-A341-A7AABBFFAA6E}"/>
          </ac:picMkLst>
        </pc:picChg>
      </pc:sldChg>
      <pc:sldChg chg="modSp add">
        <pc:chgData name="Gareth Cole" userId="5a249200-b10b-40fb-90bf-b063ede1f52b" providerId="ADAL" clId="{98780154-F7A6-42C7-A70C-F260B0A557FF}" dt="2019-01-06T09:34:04.204" v="2560" actId="27636"/>
        <pc:sldMkLst>
          <pc:docMk/>
          <pc:sldMk cId="1629904751" sldId="303"/>
        </pc:sldMkLst>
        <pc:spChg chg="mod">
          <ac:chgData name="Gareth Cole" userId="5a249200-b10b-40fb-90bf-b063ede1f52b" providerId="ADAL" clId="{98780154-F7A6-42C7-A70C-F260B0A557FF}" dt="2019-01-06T09:34:04.204" v="2560" actId="27636"/>
          <ac:spMkLst>
            <pc:docMk/>
            <pc:sldMk cId="1629904751" sldId="303"/>
            <ac:spMk id="2" creationId="{71E88FE5-6EDC-4CE7-AAA3-6D0E3B6C60C4}"/>
          </ac:spMkLst>
        </pc:spChg>
        <pc:spChg chg="mod">
          <ac:chgData name="Gareth Cole" userId="5a249200-b10b-40fb-90bf-b063ede1f52b" providerId="ADAL" clId="{98780154-F7A6-42C7-A70C-F260B0A557FF}" dt="2019-01-06T09:33:52.609" v="2550" actId="255"/>
          <ac:spMkLst>
            <pc:docMk/>
            <pc:sldMk cId="1629904751" sldId="303"/>
            <ac:spMk id="3" creationId="{3D6E912D-4D9C-4403-8C21-3BB8121AB821}"/>
          </ac:spMkLst>
        </pc:spChg>
      </pc:sldChg>
    </pc:docChg>
  </pc:docChgLst>
  <pc:docChgLst>
    <pc:chgData name="Gareth Cole" userId="5a249200-b10b-40fb-90bf-b063ede1f52b" providerId="ADAL" clId="{FF60A551-12AB-4CFA-A454-9A8810475A72}"/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A5BB3-5021-4B00-96D5-4781B039B8EB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90D06-A33F-4BE6-94FB-C5FA8E372F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616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1831 </a:t>
            </a:r>
            <a:r>
              <a:rPr lang="en-GB" dirty="0" err="1"/>
              <a:t>parly</a:t>
            </a:r>
            <a:r>
              <a:rPr lang="en-GB" dirty="0"/>
              <a:t>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0D06-A33F-4BE6-94FB-C5FA8E372F1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540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Gosport (Clerk) – May 1795</a:t>
            </a:r>
          </a:p>
          <a:p>
            <a:r>
              <a:rPr lang="en-GB" dirty="0" err="1"/>
              <a:t>Helder</a:t>
            </a:r>
            <a:r>
              <a:rPr lang="en-GB" dirty="0"/>
              <a:t> Expedition (Clerk) – Jan 1799</a:t>
            </a:r>
          </a:p>
          <a:p>
            <a:r>
              <a:rPr lang="en-GB" dirty="0"/>
              <a:t>St </a:t>
            </a:r>
            <a:r>
              <a:rPr lang="en-GB" dirty="0" err="1"/>
              <a:t>Marcouf</a:t>
            </a:r>
            <a:r>
              <a:rPr lang="en-GB" dirty="0"/>
              <a:t> (Commissary) – Jan 1800</a:t>
            </a:r>
          </a:p>
          <a:p>
            <a:r>
              <a:rPr lang="en-GB" dirty="0"/>
              <a:t>Master General’s Office (Assistant Clerk) – Jan 1803</a:t>
            </a:r>
          </a:p>
          <a:p>
            <a:r>
              <a:rPr lang="en-GB" dirty="0"/>
              <a:t>Hungerford (Storekeeper) – Jan 1804</a:t>
            </a:r>
          </a:p>
          <a:p>
            <a:r>
              <a:rPr lang="en-GB" dirty="0"/>
              <a:t>Portsmouth (Clerk of the Survey) – Jan 1805</a:t>
            </a:r>
          </a:p>
          <a:p>
            <a:r>
              <a:rPr lang="en-GB" dirty="0"/>
              <a:t>Gibraltar (Storekeeper) – Feb 1807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0D06-A33F-4BE6-94FB-C5FA8E372F1B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614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Chatham (Assistant clerk) – Jan 1805</a:t>
            </a:r>
          </a:p>
          <a:p>
            <a:r>
              <a:rPr lang="en-GB" dirty="0"/>
              <a:t>Chatham (Clerk) – Feb 1807</a:t>
            </a:r>
          </a:p>
          <a:p>
            <a:r>
              <a:rPr lang="en-GB" dirty="0"/>
              <a:t>Gibraltar (Clerk of the Cheque) – Nov 1807</a:t>
            </a:r>
          </a:p>
          <a:p>
            <a:r>
              <a:rPr lang="en-GB" dirty="0"/>
              <a:t>Bourbon (Clerk of the Cheque) – Dec 1812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0D06-A33F-4BE6-94FB-C5FA8E372F1B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294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Half pay didn’t count as service.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0D06-A33F-4BE6-94FB-C5FA8E372F1B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29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0D06-A33F-4BE6-94FB-C5FA8E372F1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688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1808: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Gratuities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 staff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£20 for ten years service and £15 for every three years after that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Others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£15 for ten years service and £10 for every three years after that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“Long service alone shall not give any Officer an undisputed Right to Gratuity, nor will he be entitled to receive Gratuity unless his good Conduct and Abilities are unimpeached.”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Allowances: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Salaries over £250 per annum - £32 for House rent and £25 for Coals and Candles (allowance granted to Field Officers in RA)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Salaries £120-£250 - £26 for House rent and £12 10s for Coals and Candles (allowance granted to Captains in RA)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Officers, or Clerks, with salary under £120 - £10 8s for house rent and £6 5s for Coals and Candles (allowance granted to subalterns RA)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90D06-A33F-4BE6-94FB-C5FA8E372F1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584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0D06-A33F-4BE6-94FB-C5FA8E372F1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589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Scarborough Castle – January 1797</a:t>
            </a:r>
          </a:p>
          <a:p>
            <a:r>
              <a:rPr lang="en-GB" dirty="0" err="1"/>
              <a:t>Tipner</a:t>
            </a:r>
            <a:r>
              <a:rPr lang="en-GB" dirty="0"/>
              <a:t> Point – November 1810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0D06-A33F-4BE6-94FB-C5FA8E372F1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828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Chatham (Assistant Clerk) – February 1805</a:t>
            </a:r>
          </a:p>
          <a:p>
            <a:r>
              <a:rPr lang="en-GB" dirty="0"/>
              <a:t>Woolwich (Ass Clerk) – February 1807</a:t>
            </a:r>
          </a:p>
          <a:p>
            <a:r>
              <a:rPr lang="en-GB" dirty="0"/>
              <a:t>Malta (Clerk) – September 1807</a:t>
            </a:r>
          </a:p>
          <a:p>
            <a:r>
              <a:rPr lang="en-GB" dirty="0"/>
              <a:t>Malta (Clerk of the Cheque) – June 1818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0D06-A33F-4BE6-94FB-C5FA8E372F1B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7733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Royal Carriage Department (Clerk) – Nov 1805</a:t>
            </a:r>
          </a:p>
          <a:p>
            <a:r>
              <a:rPr lang="en-GB" dirty="0"/>
              <a:t>St Eustatius (Clerk of the Cheque) – Apr 1810</a:t>
            </a:r>
          </a:p>
          <a:p>
            <a:r>
              <a:rPr lang="en-GB" dirty="0"/>
              <a:t>St </a:t>
            </a:r>
            <a:r>
              <a:rPr lang="en-GB" dirty="0" err="1"/>
              <a:t>Christophers</a:t>
            </a:r>
            <a:r>
              <a:rPr lang="en-GB" dirty="0"/>
              <a:t> (Clerk of the Cheque) – April 1816</a:t>
            </a:r>
          </a:p>
          <a:p>
            <a:r>
              <a:rPr lang="en-GB" dirty="0" err="1"/>
              <a:t>Trincomolee</a:t>
            </a:r>
            <a:r>
              <a:rPr lang="en-GB" dirty="0"/>
              <a:t> (Clerk of the Cheque) – April 1821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0D06-A33F-4BE6-94FB-C5FA8E372F1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32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Bahamas (Extra Clerk) – December 1788</a:t>
            </a:r>
          </a:p>
          <a:p>
            <a:r>
              <a:rPr lang="en-GB" dirty="0"/>
              <a:t>Grenada(Clerk of the Works) – Feb 1792</a:t>
            </a:r>
          </a:p>
          <a:p>
            <a:r>
              <a:rPr lang="en-GB" dirty="0"/>
              <a:t>Grenada (Clerk of the Cheque) – August 1795</a:t>
            </a:r>
          </a:p>
          <a:p>
            <a:r>
              <a:rPr lang="en-GB" dirty="0"/>
              <a:t>Guadeloupe (Storekeeper) – Nov 1812</a:t>
            </a:r>
          </a:p>
          <a:p>
            <a:r>
              <a:rPr lang="en-GB" dirty="0"/>
              <a:t>Ceylon (Storekeeper) – Jan 1815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0D06-A33F-4BE6-94FB-C5FA8E372F1B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024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Gibraltar (Extra clerk) – Oct 1798</a:t>
            </a:r>
          </a:p>
          <a:p>
            <a:r>
              <a:rPr lang="en-GB" dirty="0"/>
              <a:t>Gibraltar (Clerk) – Apr 1798</a:t>
            </a:r>
          </a:p>
          <a:p>
            <a:r>
              <a:rPr lang="en-GB" dirty="0"/>
              <a:t>St Christopher’s (Clerk of the Cheque) – Sep 1805</a:t>
            </a:r>
          </a:p>
          <a:p>
            <a:r>
              <a:rPr lang="en-GB" dirty="0"/>
              <a:t>Woolwich (Clerk of the Cheque) – Mar 1807</a:t>
            </a:r>
          </a:p>
          <a:p>
            <a:r>
              <a:rPr lang="en-GB" dirty="0"/>
              <a:t>Woolwich (Deputy storekeeper) – Jan 1822</a:t>
            </a:r>
          </a:p>
          <a:p>
            <a:r>
              <a:rPr lang="en-GB" dirty="0"/>
              <a:t>Woolwich (Clerk of the Survey) – Oct 1826</a:t>
            </a:r>
          </a:p>
          <a:p>
            <a:r>
              <a:rPr lang="en-GB" dirty="0"/>
              <a:t>Gibraltar (Storekeeper) – Apr 1827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90D06-A33F-4BE6-94FB-C5FA8E372F1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454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835B64D-42D7-4DA5-B850-CBBEC68979D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3CA0844A-D186-4293-B593-815C4E816FC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677356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B64D-42D7-4DA5-B850-CBBEC68979D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0844A-D186-4293-B593-815C4E816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550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B64D-42D7-4DA5-B850-CBBEC68979D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0844A-D186-4293-B593-815C4E816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38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B64D-42D7-4DA5-B850-CBBEC68979D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0844A-D186-4293-B593-815C4E816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839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B64D-42D7-4DA5-B850-CBBEC68979D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0844A-D186-4293-B593-815C4E816FC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5590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B64D-42D7-4DA5-B850-CBBEC68979D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0844A-D186-4293-B593-815C4E816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6651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B64D-42D7-4DA5-B850-CBBEC68979D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0844A-D186-4293-B593-815C4E816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037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B64D-42D7-4DA5-B850-CBBEC68979D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0844A-D186-4293-B593-815C4E816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263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B64D-42D7-4DA5-B850-CBBEC68979D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0844A-D186-4293-B593-815C4E816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02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B64D-42D7-4DA5-B850-CBBEC68979D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0844A-D186-4293-B593-815C4E816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1231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5B64D-42D7-4DA5-B850-CBBEC68979D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0844A-D186-4293-B593-815C4E816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56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F835B64D-42D7-4DA5-B850-CBBEC68979D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CA0844A-D186-4293-B593-815C4E816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72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rcid.org/0000-0001-7493-0137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7028/rd.lboro.7479887" TargetMode="External"/><Relationship Id="rId2" Type="http://schemas.openxmlformats.org/officeDocument/2006/relationships/hyperlink" Target="https://doi.org/10.17028/rd.lboro.7235336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6DB00-F100-4AC1-8E63-D3BAE0A4E0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The role, work, and careers of clerks and other non-political appointees in the Office of Ordnance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FCAE6C-3704-4D00-B5D5-08074751F6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Gareth Cole</a:t>
            </a:r>
          </a:p>
          <a:p>
            <a:r>
              <a:rPr lang="en-GB" dirty="0"/>
              <a:t>Loughborough University</a:t>
            </a:r>
          </a:p>
          <a:p>
            <a:r>
              <a:rPr lang="en-GB"/>
              <a:t>Twitter: @</a:t>
            </a:r>
            <a:r>
              <a:rPr lang="en-GB" dirty="0" err="1"/>
              <a:t>DrGarethCole</a:t>
            </a:r>
            <a:endParaRPr lang="en-GB" dirty="0"/>
          </a:p>
          <a:p>
            <a:r>
              <a:rPr lang="en-GB" dirty="0" err="1"/>
              <a:t>Orcid</a:t>
            </a:r>
            <a:r>
              <a:rPr lang="en-GB" dirty="0"/>
              <a:t>: </a:t>
            </a:r>
            <a:r>
              <a:rPr lang="en-GB" dirty="0">
                <a:hlinkClick r:id="rId2"/>
              </a:rPr>
              <a:t>https://orcid.org/0000-0001-7493-0137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490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5C308-7815-40CA-8913-817E2EBA2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FFBFF4E-04C6-4B46-A54A-7D2797E237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58" y="270163"/>
            <a:ext cx="4962344" cy="607868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8366D6-8FBF-4321-946F-D94E2B334B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091" y="-3442"/>
            <a:ext cx="5601354" cy="68614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5229A6-8325-4DDA-942C-2FE0B35AD1B1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6116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36110-69EA-40BF-8DCF-2D5035733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725285"/>
          </a:xfrm>
        </p:spPr>
        <p:txBody>
          <a:bodyPr/>
          <a:lstStyle/>
          <a:p>
            <a:r>
              <a:rPr lang="en-GB" dirty="0"/>
              <a:t>Where did they work?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D60DD-3642-43E7-B62A-35E247F08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/>
              <a:t>Internationally and didn’t stay in one place.</a:t>
            </a:r>
          </a:p>
          <a:p>
            <a:r>
              <a:rPr lang="en-GB" sz="2200" dirty="0"/>
              <a:t>Grew or contracted as the Empire grew or contracted</a:t>
            </a:r>
          </a:p>
          <a:p>
            <a:pPr lvl="1"/>
            <a:r>
              <a:rPr lang="en-GB" sz="2000" dirty="0"/>
              <a:t>Needed to support other British (later UK) forces overseas e.g. Army and Navy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04D400-D521-41A0-A339-0A756ABEC5DE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8399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5BDBA-C7BD-4FC1-AAB7-4896AD91F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632530"/>
          </a:xfrm>
        </p:spPr>
        <p:txBody>
          <a:bodyPr>
            <a:normAutofit fontScale="90000"/>
          </a:bodyPr>
          <a:lstStyle/>
          <a:p>
            <a:r>
              <a:rPr lang="en-GB" dirty="0"/>
              <a:t>1741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F3D7E3D-4301-4E52-A3A4-A9B0854DC5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40" y="1620982"/>
            <a:ext cx="10948058" cy="393739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94345A-E015-45E5-960F-F21DA2AB0109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2802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0F6D0-C9F6-4C14-9F31-B95DFF276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724809"/>
          </a:xfrm>
        </p:spPr>
        <p:txBody>
          <a:bodyPr/>
          <a:lstStyle/>
          <a:p>
            <a:r>
              <a:rPr lang="en-GB" dirty="0"/>
              <a:t>1748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C6B8575-4652-499F-8EA2-981C5379C5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36" y="1635582"/>
            <a:ext cx="10930788" cy="3931182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8AE5CDA-AAAE-41E6-9656-1FB8413EB867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993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F48A9-57BF-49E6-899F-4A18409C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674475"/>
          </a:xfrm>
        </p:spPr>
        <p:txBody>
          <a:bodyPr>
            <a:normAutofit fontScale="90000"/>
          </a:bodyPr>
          <a:lstStyle/>
          <a:p>
            <a:r>
              <a:rPr lang="en-GB" dirty="0"/>
              <a:t>1760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83B7B52-721A-46F6-9BCE-9566B937AC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42" y="1756065"/>
            <a:ext cx="10959607" cy="371249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AAD6B1-CBC3-4382-B081-D9B757FC990C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240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C6612-44D7-4AB5-B5FE-C61CEC358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615752"/>
          </a:xfrm>
        </p:spPr>
        <p:txBody>
          <a:bodyPr>
            <a:normAutofit fontScale="90000"/>
          </a:bodyPr>
          <a:lstStyle/>
          <a:p>
            <a:r>
              <a:rPr lang="en-GB" dirty="0"/>
              <a:t>1764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3E17A0E-FEC5-4F82-BBD1-C8D1DC887E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84" y="1537856"/>
            <a:ext cx="10967575" cy="405575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8D283B-56F6-4F40-A480-D02283407BD8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6499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71316-6467-408B-BDD6-75E4AA343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598974"/>
          </a:xfrm>
        </p:spPr>
        <p:txBody>
          <a:bodyPr>
            <a:normAutofit fontScale="90000"/>
          </a:bodyPr>
          <a:lstStyle/>
          <a:p>
            <a:r>
              <a:rPr lang="en-GB" dirty="0"/>
              <a:t>1783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64EB567-E833-42C4-B168-AD5686F092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5" y="1517073"/>
            <a:ext cx="11023777" cy="4076541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99D823-DE7E-4CB8-BA38-3EE8B2DE5912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371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4C500-9754-4957-8243-D194B6B02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632530"/>
          </a:xfrm>
        </p:spPr>
        <p:txBody>
          <a:bodyPr>
            <a:normAutofit fontScale="90000"/>
          </a:bodyPr>
          <a:lstStyle/>
          <a:p>
            <a:r>
              <a:rPr lang="en-GB" dirty="0"/>
              <a:t>1799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BB6C596-322F-4C92-98DE-5992FCE8EE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9" y="1517073"/>
            <a:ext cx="11023777" cy="4076541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404AFE-CFED-46F8-AAC9-DBAC4CFC5F80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8434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C4747-3343-4849-9443-6E9F38594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624141"/>
          </a:xfrm>
        </p:spPr>
        <p:txBody>
          <a:bodyPr>
            <a:normAutofit fontScale="90000"/>
          </a:bodyPr>
          <a:lstStyle/>
          <a:p>
            <a:r>
              <a:rPr lang="en-GB" dirty="0"/>
              <a:t>1809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DBB107E-1711-42A0-BF51-A043326193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9" y="1600200"/>
            <a:ext cx="11005843" cy="3958175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4B8F57-0266-4FF1-B0BD-4E44DB012E36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6037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6AF71-9840-48AF-A076-7E74A8132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607363"/>
          </a:xfrm>
        </p:spPr>
        <p:txBody>
          <a:bodyPr>
            <a:normAutofit fontScale="90000"/>
          </a:bodyPr>
          <a:lstStyle/>
          <a:p>
            <a:r>
              <a:rPr lang="en-GB" dirty="0"/>
              <a:t>1818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9EC6F6B-221F-48B8-B266-DEC699431A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47" y="1610591"/>
            <a:ext cx="10976951" cy="3947784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97198-C204-4D92-8A70-F01E9B058E12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850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88FE5-6EDC-4CE7-AAA3-6D0E3B6C6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694113"/>
          </a:xfrm>
        </p:spPr>
        <p:txBody>
          <a:bodyPr>
            <a:normAutofit fontScale="90000"/>
          </a:bodyPr>
          <a:lstStyle/>
          <a:p>
            <a:r>
              <a:rPr lang="en-GB" dirty="0"/>
              <a:t>Datasets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E912D-4D9C-4403-8C21-3BB8121AB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/>
              <a:t>Establishment data: </a:t>
            </a:r>
            <a:r>
              <a:rPr lang="en-GB" sz="2200" dirty="0">
                <a:hlinkClick r:id="rId2"/>
              </a:rPr>
              <a:t>https://doi.org/10.17028/rd.lboro.7235336</a:t>
            </a:r>
            <a:endParaRPr lang="en-GB" sz="2200" dirty="0"/>
          </a:p>
          <a:p>
            <a:r>
              <a:rPr lang="en-GB" sz="2200" dirty="0"/>
              <a:t>Employee data: </a:t>
            </a:r>
            <a:r>
              <a:rPr lang="en-GB" sz="2200" dirty="0">
                <a:hlinkClick r:id="rId3"/>
              </a:rPr>
              <a:t>https://doi.org/10.17028/rd.lboro.7479887</a:t>
            </a:r>
            <a:endParaRPr lang="en-GB" sz="2200" dirty="0"/>
          </a:p>
          <a:p>
            <a:pPr marL="0" indent="0"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6299047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227A0-DEA5-45C5-AAA5-7E042BB33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716420"/>
          </a:xfrm>
        </p:spPr>
        <p:txBody>
          <a:bodyPr/>
          <a:lstStyle/>
          <a:p>
            <a:r>
              <a:rPr lang="en-GB" dirty="0"/>
              <a:t>Richard Drury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5D1686B-EDD6-4225-BD57-EF53B9750D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990" y="969818"/>
            <a:ext cx="9868020" cy="531192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7D3916-61E5-47A3-8DCE-9B5040B48DCE}"/>
              </a:ext>
            </a:extLst>
          </p:cNvPr>
          <p:cNvSpPr txBox="1"/>
          <p:nvPr/>
        </p:nvSpPr>
        <p:spPr>
          <a:xfrm>
            <a:off x="426026" y="5888182"/>
            <a:ext cx="5669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Scarborough Castle (Storekeeper) – January 1797</a:t>
            </a:r>
          </a:p>
          <a:p>
            <a:r>
              <a:rPr lang="en-GB" dirty="0" err="1"/>
              <a:t>Tipner</a:t>
            </a:r>
            <a:r>
              <a:rPr lang="en-GB" dirty="0"/>
              <a:t> Point (Storekeeper) – November 1810</a:t>
            </a:r>
          </a:p>
        </p:txBody>
      </p:sp>
    </p:spTree>
    <p:extLst>
      <p:ext uri="{BB962C8B-B14F-4D97-AF65-F5344CB8AC3E}">
        <p14:creationId xmlns:p14="http://schemas.microsoft.com/office/powerpoint/2010/main" val="1880790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E9952-A4BB-4BC0-BCB7-3E750B209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677949"/>
          </a:xfrm>
        </p:spPr>
        <p:txBody>
          <a:bodyPr>
            <a:normAutofit fontScale="90000"/>
          </a:bodyPr>
          <a:lstStyle/>
          <a:p>
            <a:r>
              <a:rPr lang="en-GB" dirty="0"/>
              <a:t>Francis </a:t>
            </a:r>
            <a:r>
              <a:rPr lang="en-GB" dirty="0" err="1"/>
              <a:t>Piesse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5D09C94-3D31-4663-B7F5-BC754E4B1C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625" y="1043709"/>
            <a:ext cx="9088749" cy="5172195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B7E48C-60F6-4EF8-BB65-37B0F470E965}"/>
              </a:ext>
            </a:extLst>
          </p:cNvPr>
          <p:cNvSpPr txBox="1"/>
          <p:nvPr/>
        </p:nvSpPr>
        <p:spPr>
          <a:xfrm>
            <a:off x="322118" y="5392882"/>
            <a:ext cx="5247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Chatham (Assistant Clerk) – February 1805</a:t>
            </a:r>
          </a:p>
          <a:p>
            <a:r>
              <a:rPr lang="en-GB" dirty="0"/>
              <a:t>Woolwich (Assistant Clerk) – February 1807</a:t>
            </a:r>
          </a:p>
          <a:p>
            <a:r>
              <a:rPr lang="en-GB" dirty="0"/>
              <a:t>Malta (Clerk) – September 1807</a:t>
            </a:r>
          </a:p>
          <a:p>
            <a:r>
              <a:rPr lang="en-GB" dirty="0"/>
              <a:t>Malta (Clerk of the Cheque) – June 1818</a:t>
            </a:r>
          </a:p>
        </p:txBody>
      </p:sp>
    </p:spTree>
    <p:extLst>
      <p:ext uri="{BB962C8B-B14F-4D97-AF65-F5344CB8AC3E}">
        <p14:creationId xmlns:p14="http://schemas.microsoft.com/office/powerpoint/2010/main" val="22322290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32877-C246-4F4F-BF4E-60732C39B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705658"/>
          </a:xfrm>
        </p:spPr>
        <p:txBody>
          <a:bodyPr/>
          <a:lstStyle/>
          <a:p>
            <a:r>
              <a:rPr lang="en-GB" dirty="0"/>
              <a:t>John Dougherty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7ADEA67-56E4-419F-8BB0-E42D141110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49" y="1071418"/>
            <a:ext cx="9692640" cy="521751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A5CEEB-3AAA-46CD-B026-D72E64D7B576}"/>
              </a:ext>
            </a:extLst>
          </p:cNvPr>
          <p:cNvSpPr txBox="1"/>
          <p:nvPr/>
        </p:nvSpPr>
        <p:spPr>
          <a:xfrm>
            <a:off x="3002973" y="5153891"/>
            <a:ext cx="5600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Royal Carriage Department (Clerk) – Nov 1805</a:t>
            </a:r>
          </a:p>
          <a:p>
            <a:r>
              <a:rPr lang="en-GB" dirty="0"/>
              <a:t>St Eustatius (Clerk of the Cheque) – Apr 1810</a:t>
            </a:r>
          </a:p>
          <a:p>
            <a:r>
              <a:rPr lang="en-GB" dirty="0"/>
              <a:t>St </a:t>
            </a:r>
            <a:r>
              <a:rPr lang="en-GB" dirty="0" err="1"/>
              <a:t>Christophers</a:t>
            </a:r>
            <a:r>
              <a:rPr lang="en-GB" dirty="0"/>
              <a:t> (Clerk of the Cheque) – April 1816</a:t>
            </a:r>
          </a:p>
          <a:p>
            <a:r>
              <a:rPr lang="en-GB" dirty="0" err="1"/>
              <a:t>Trincomolee</a:t>
            </a:r>
            <a:r>
              <a:rPr lang="en-GB" dirty="0"/>
              <a:t> (Clerk of the Cheque) – April 1821</a:t>
            </a:r>
          </a:p>
        </p:txBody>
      </p:sp>
    </p:spTree>
    <p:extLst>
      <p:ext uri="{BB962C8B-B14F-4D97-AF65-F5344CB8AC3E}">
        <p14:creationId xmlns:p14="http://schemas.microsoft.com/office/powerpoint/2010/main" val="32654809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06A1C-F5D0-4FE1-8B99-A6D954AFC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724131"/>
          </a:xfrm>
        </p:spPr>
        <p:txBody>
          <a:bodyPr/>
          <a:lstStyle/>
          <a:p>
            <a:r>
              <a:rPr lang="en-GB" dirty="0"/>
              <a:t>John Mead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A7B9147-3C44-45A2-AD00-4C0741299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185" y="979055"/>
            <a:ext cx="9747910" cy="5247265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88E7CC-A845-4602-B5C7-D6FDBAEC6B8E}"/>
              </a:ext>
            </a:extLst>
          </p:cNvPr>
          <p:cNvSpPr txBox="1"/>
          <p:nvPr/>
        </p:nvSpPr>
        <p:spPr>
          <a:xfrm>
            <a:off x="529936" y="4956464"/>
            <a:ext cx="55660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Bahamas (Extra Clerk) – December 1788</a:t>
            </a:r>
          </a:p>
          <a:p>
            <a:r>
              <a:rPr lang="en-GB" dirty="0"/>
              <a:t>Grenada(Clerk of the Works) – Feb 1792</a:t>
            </a:r>
          </a:p>
          <a:p>
            <a:r>
              <a:rPr lang="en-GB" dirty="0"/>
              <a:t>Grenada (Clerk of the Cheque) – August 1795</a:t>
            </a:r>
          </a:p>
          <a:p>
            <a:r>
              <a:rPr lang="en-GB" dirty="0"/>
              <a:t>Guadeloupe (Storekeeper) – Nov 1812</a:t>
            </a:r>
          </a:p>
          <a:p>
            <a:r>
              <a:rPr lang="en-GB" dirty="0"/>
              <a:t>Ceylon (Storekeeper) – Jan 1815</a:t>
            </a:r>
          </a:p>
        </p:txBody>
      </p:sp>
    </p:spTree>
    <p:extLst>
      <p:ext uri="{BB962C8B-B14F-4D97-AF65-F5344CB8AC3E}">
        <p14:creationId xmlns:p14="http://schemas.microsoft.com/office/powerpoint/2010/main" val="19371939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CF30A-9DD4-4DEF-85EB-3D8AC42E7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650240"/>
          </a:xfrm>
        </p:spPr>
        <p:txBody>
          <a:bodyPr>
            <a:normAutofit fontScale="90000"/>
          </a:bodyPr>
          <a:lstStyle/>
          <a:p>
            <a:r>
              <a:rPr lang="en-GB" dirty="0"/>
              <a:t>Joseph Cheetham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E528EB-FA91-4087-91DF-3F6E081EA0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28" y="1016000"/>
            <a:ext cx="10286600" cy="553723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60A7A5E-729F-40A0-89C8-6B4EBED8A76D}"/>
              </a:ext>
            </a:extLst>
          </p:cNvPr>
          <p:cNvSpPr txBox="1"/>
          <p:nvPr/>
        </p:nvSpPr>
        <p:spPr>
          <a:xfrm>
            <a:off x="1163782" y="1745673"/>
            <a:ext cx="56734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Gibraltar (Extra Clerk) – Oct 1798</a:t>
            </a:r>
          </a:p>
          <a:p>
            <a:r>
              <a:rPr lang="en-GB" dirty="0"/>
              <a:t>Gibraltar (Clerk) – Apr 1798</a:t>
            </a:r>
          </a:p>
          <a:p>
            <a:r>
              <a:rPr lang="en-GB" dirty="0"/>
              <a:t>St Christopher’s (Clerk of the Cheque) – Sep 1805</a:t>
            </a:r>
          </a:p>
          <a:p>
            <a:r>
              <a:rPr lang="en-GB" dirty="0"/>
              <a:t>Woolwich (Clerk of the Cheque) – Mar 1807</a:t>
            </a:r>
          </a:p>
          <a:p>
            <a:r>
              <a:rPr lang="en-GB" dirty="0"/>
              <a:t>Woolwich (Deputy Storekeeper) – Jan 1822</a:t>
            </a:r>
          </a:p>
          <a:p>
            <a:r>
              <a:rPr lang="en-GB" dirty="0"/>
              <a:t>Woolwich (Clerk of the Survey) – Oct 1826</a:t>
            </a:r>
          </a:p>
          <a:p>
            <a:r>
              <a:rPr lang="en-GB" dirty="0"/>
              <a:t>Gibraltar (Storekeeper) – Apr 1827</a:t>
            </a:r>
          </a:p>
        </p:txBody>
      </p:sp>
    </p:spTree>
    <p:extLst>
      <p:ext uri="{BB962C8B-B14F-4D97-AF65-F5344CB8AC3E}">
        <p14:creationId xmlns:p14="http://schemas.microsoft.com/office/powerpoint/2010/main" val="37375257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8F11E-AAC6-46CF-BCB9-5567D8F00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668713"/>
          </a:xfrm>
        </p:spPr>
        <p:txBody>
          <a:bodyPr>
            <a:normAutofit fontScale="90000"/>
          </a:bodyPr>
          <a:lstStyle/>
          <a:p>
            <a:r>
              <a:rPr lang="en-GB" dirty="0"/>
              <a:t>Robert Pringle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58AC965-66A1-4D4F-936F-D8E069A631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84" y="1034473"/>
            <a:ext cx="10262665" cy="5524356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C3D0029-2203-4D96-A0A3-6FAEC5007C51}"/>
              </a:ext>
            </a:extLst>
          </p:cNvPr>
          <p:cNvSpPr txBox="1"/>
          <p:nvPr/>
        </p:nvSpPr>
        <p:spPr>
          <a:xfrm>
            <a:off x="5205845" y="4655128"/>
            <a:ext cx="600594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Gosport (Clerk) – May 1795</a:t>
            </a:r>
          </a:p>
          <a:p>
            <a:r>
              <a:rPr lang="en-GB" dirty="0" err="1"/>
              <a:t>Helder</a:t>
            </a:r>
            <a:r>
              <a:rPr lang="en-GB" dirty="0"/>
              <a:t> Expedition (Clerk) – Jan 1799</a:t>
            </a:r>
          </a:p>
          <a:p>
            <a:r>
              <a:rPr lang="en-GB" dirty="0"/>
              <a:t>St </a:t>
            </a:r>
            <a:r>
              <a:rPr lang="en-GB" dirty="0" err="1"/>
              <a:t>Marcouf</a:t>
            </a:r>
            <a:r>
              <a:rPr lang="en-GB" dirty="0"/>
              <a:t> (Commissary) – Jan 1800</a:t>
            </a:r>
          </a:p>
          <a:p>
            <a:r>
              <a:rPr lang="en-GB" dirty="0"/>
              <a:t>Master General’s Office (Assistant Clerk) – Jan 1803</a:t>
            </a:r>
          </a:p>
          <a:p>
            <a:r>
              <a:rPr lang="en-GB" dirty="0"/>
              <a:t>Hungerford (Storekeeper) – Jan 1804</a:t>
            </a:r>
          </a:p>
          <a:p>
            <a:r>
              <a:rPr lang="en-GB" dirty="0"/>
              <a:t>Portsmouth (Clerk of the Survey) – Jan 1805</a:t>
            </a:r>
          </a:p>
          <a:p>
            <a:r>
              <a:rPr lang="en-GB" dirty="0"/>
              <a:t>Gibraltar (Storekeeper) – Feb 1807</a:t>
            </a:r>
          </a:p>
        </p:txBody>
      </p:sp>
    </p:spTree>
    <p:extLst>
      <p:ext uri="{BB962C8B-B14F-4D97-AF65-F5344CB8AC3E}">
        <p14:creationId xmlns:p14="http://schemas.microsoft.com/office/powerpoint/2010/main" val="39518042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A96B6-8640-4CEC-8FA5-9F7EB9F75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705658"/>
          </a:xfrm>
        </p:spPr>
        <p:txBody>
          <a:bodyPr/>
          <a:lstStyle/>
          <a:p>
            <a:r>
              <a:rPr lang="en-GB" dirty="0"/>
              <a:t>Thomas Grain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243C318-F371-48BF-BCBB-798FEEC8E8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8" y="1071418"/>
            <a:ext cx="10434251" cy="561672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E8472F-BB1B-447F-B8B8-5D3547795C55}"/>
              </a:ext>
            </a:extLst>
          </p:cNvPr>
          <p:cNvSpPr txBox="1"/>
          <p:nvPr/>
        </p:nvSpPr>
        <p:spPr>
          <a:xfrm>
            <a:off x="249381" y="5291911"/>
            <a:ext cx="50395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Chatham (Assistant Clerk) – Jan 1805</a:t>
            </a:r>
          </a:p>
          <a:p>
            <a:r>
              <a:rPr lang="en-GB" dirty="0"/>
              <a:t>Chatham (Clerk) – Feb 1807</a:t>
            </a:r>
          </a:p>
          <a:p>
            <a:r>
              <a:rPr lang="en-GB" dirty="0"/>
              <a:t>Gibraltar (Clerk of the Cheque) – Nov 1807</a:t>
            </a:r>
          </a:p>
          <a:p>
            <a:r>
              <a:rPr lang="en-GB" dirty="0"/>
              <a:t>Bourbon (Clerk of the Cheque) – Dec 1812</a:t>
            </a:r>
          </a:p>
        </p:txBody>
      </p:sp>
    </p:spTree>
    <p:extLst>
      <p:ext uri="{BB962C8B-B14F-4D97-AF65-F5344CB8AC3E}">
        <p14:creationId xmlns:p14="http://schemas.microsoft.com/office/powerpoint/2010/main" val="29258130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FABD5-EFDD-4574-96B5-E93CD6CDC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happened after they left Ordnance employ?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406C7-28D2-4F32-90E5-AC655FDE8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/>
              <a:t>Many died in service</a:t>
            </a:r>
          </a:p>
          <a:p>
            <a:pPr lvl="1"/>
            <a:r>
              <a:rPr lang="en-GB" sz="1800" dirty="0"/>
              <a:t>Widows and dependents supported by the Ordnance in a lot of cases</a:t>
            </a:r>
          </a:p>
          <a:p>
            <a:pPr lvl="2"/>
            <a:r>
              <a:rPr lang="en-GB" dirty="0"/>
              <a:t>Widows etc. needed to apply and be granted the pension or charity list payments</a:t>
            </a:r>
          </a:p>
          <a:p>
            <a:r>
              <a:rPr lang="en-GB" sz="2200" dirty="0"/>
              <a:t>Many retired</a:t>
            </a:r>
          </a:p>
          <a:p>
            <a:pPr lvl="1"/>
            <a:r>
              <a:rPr lang="en-GB" sz="1800" dirty="0"/>
              <a:t>Set rules by this period on how much they got – linked to final salary and length of service. Needed to have served at least 10 years. Didn’t have to be continuous.</a:t>
            </a:r>
          </a:p>
          <a:p>
            <a:r>
              <a:rPr lang="en-GB" sz="2200" dirty="0"/>
              <a:t>Also had half pay by the end of the period</a:t>
            </a:r>
          </a:p>
          <a:p>
            <a:pPr lvl="1"/>
            <a:r>
              <a:rPr lang="en-GB" sz="1800" dirty="0"/>
              <a:t>Same as e.g. the Navy who put Officers on half-pay when not on active service.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14F0DC-0C5D-4878-8F8E-0DE556E45A79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4979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D625B-FAE7-4865-9C7E-700F34165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714895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9A0E8-25EF-4692-A195-87241CA5D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350818"/>
            <a:ext cx="8595360" cy="4829319"/>
          </a:xfrm>
        </p:spPr>
        <p:txBody>
          <a:bodyPr/>
          <a:lstStyle/>
          <a:p>
            <a:r>
              <a:rPr lang="en-GB" sz="2200" dirty="0"/>
              <a:t>Initial work so far</a:t>
            </a:r>
          </a:p>
          <a:p>
            <a:r>
              <a:rPr lang="en-GB" sz="2200" dirty="0"/>
              <a:t>How representative was the Ordnance vs e.g. the Navy and other branches of the military</a:t>
            </a:r>
          </a:p>
          <a:p>
            <a:r>
              <a:rPr lang="en-GB" sz="2200" dirty="0"/>
              <a:t>How representative was the Ordnance re. other branches of the central bureaucracy</a:t>
            </a:r>
          </a:p>
          <a:p>
            <a:pPr lvl="1"/>
            <a:r>
              <a:rPr lang="en-GB" sz="1800" dirty="0"/>
              <a:t>Salary scales?; who became a clerk? Etc.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AB7921-E44B-47AE-8023-67BC59F62CC1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179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0C285-A7E4-4BE5-A888-F053A51FE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704504"/>
          </a:xfrm>
        </p:spPr>
        <p:txBody>
          <a:bodyPr>
            <a:normAutofit/>
          </a:bodyPr>
          <a:lstStyle/>
          <a:p>
            <a:r>
              <a:rPr lang="en-GB" dirty="0"/>
              <a:t>What was the Office of Ordnance?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6CC63-53E2-4170-A26D-AFF5F203D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/>
              <a:t>Responsible for “warlike” stores and materials</a:t>
            </a:r>
          </a:p>
          <a:p>
            <a:r>
              <a:rPr lang="en-GB" sz="2200" dirty="0"/>
              <a:t>Took on responsibility for Barracks</a:t>
            </a:r>
          </a:p>
          <a:p>
            <a:r>
              <a:rPr lang="en-GB" sz="2200" dirty="0"/>
              <a:t>Master General was head of the RA and RE</a:t>
            </a:r>
          </a:p>
          <a:p>
            <a:r>
              <a:rPr lang="en-GB" sz="2200" dirty="0"/>
              <a:t>Board </a:t>
            </a:r>
            <a:r>
              <a:rPr lang="en-GB" sz="2200"/>
              <a:t>of Ordnance </a:t>
            </a:r>
            <a:r>
              <a:rPr lang="en-GB" sz="2200" dirty="0"/>
              <a:t>– 3 could form a quorum</a:t>
            </a:r>
          </a:p>
          <a:p>
            <a:r>
              <a:rPr lang="en-GB" sz="2200" dirty="0"/>
              <a:t>HQ at the Tower of London but…</a:t>
            </a:r>
          </a:p>
          <a:p>
            <a:pPr lvl="1"/>
            <a:r>
              <a:rPr lang="en-GB" sz="1800" dirty="0"/>
              <a:t>…increasingly international in nature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67E2B1-98FB-4309-96E9-D123B1A6EEF5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6026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E270E-137E-4E13-9F5E-582034945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787631"/>
          </a:xfrm>
        </p:spPr>
        <p:txBody>
          <a:bodyPr>
            <a:normAutofit/>
          </a:bodyPr>
          <a:lstStyle/>
          <a:p>
            <a:r>
              <a:rPr lang="en-GB" dirty="0"/>
              <a:t>Number of employees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AE8A42A-91E0-49CA-BD6E-89E9E9F357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461373"/>
              </p:ext>
            </p:extLst>
          </p:nvPr>
        </p:nvGraphicFramePr>
        <p:xfrm>
          <a:off x="1262063" y="1828800"/>
          <a:ext cx="8594724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681">
                  <a:extLst>
                    <a:ext uri="{9D8B030D-6E8A-4147-A177-3AD203B41FA5}">
                      <a16:colId xmlns:a16="http://schemas.microsoft.com/office/drawing/2014/main" val="1753581839"/>
                    </a:ext>
                  </a:extLst>
                </a:gridCol>
                <a:gridCol w="2148681">
                  <a:extLst>
                    <a:ext uri="{9D8B030D-6E8A-4147-A177-3AD203B41FA5}">
                      <a16:colId xmlns:a16="http://schemas.microsoft.com/office/drawing/2014/main" val="554288952"/>
                    </a:ext>
                  </a:extLst>
                </a:gridCol>
                <a:gridCol w="2148681">
                  <a:extLst>
                    <a:ext uri="{9D8B030D-6E8A-4147-A177-3AD203B41FA5}">
                      <a16:colId xmlns:a16="http://schemas.microsoft.com/office/drawing/2014/main" val="1988914986"/>
                    </a:ext>
                  </a:extLst>
                </a:gridCol>
                <a:gridCol w="2148681">
                  <a:extLst>
                    <a:ext uri="{9D8B030D-6E8A-4147-A177-3AD203B41FA5}">
                      <a16:colId xmlns:a16="http://schemas.microsoft.com/office/drawing/2014/main" val="9650097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Year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Persons employed at Tower and Pall Mall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Total persons employed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Percentage employed at Tower and Pall Mall</a:t>
                      </a:r>
                      <a:endParaRPr lang="en-GB" sz="16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4616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1797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293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7473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1805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080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1810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665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1244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1815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708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4318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1819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189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2563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1827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131481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E459EA0-0CF9-4CE9-94C4-F5335A98D9AF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971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0F7E3-4D31-4149-8846-1CD198D5B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662940"/>
          </a:xfrm>
        </p:spPr>
        <p:txBody>
          <a:bodyPr>
            <a:normAutofit fontScale="90000"/>
          </a:bodyPr>
          <a:lstStyle/>
          <a:p>
            <a:r>
              <a:rPr lang="en-GB" dirty="0"/>
              <a:t>Who were they?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54C11-0299-4C42-B520-B2AA9BCE4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200" dirty="0"/>
              <a:t>Non-political appointees</a:t>
            </a:r>
          </a:p>
          <a:p>
            <a:r>
              <a:rPr lang="en-GB" sz="2200" dirty="0"/>
              <a:t>Initial work seems to suggest they weren’t aristocracy but professionals</a:t>
            </a:r>
          </a:p>
          <a:p>
            <a:r>
              <a:rPr lang="en-GB" sz="2200" dirty="0"/>
              <a:t>All were men</a:t>
            </a:r>
          </a:p>
          <a:p>
            <a:r>
              <a:rPr lang="en-GB" sz="2200" dirty="0"/>
              <a:t>Families served the Ordnance and/or other military service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73608F-40AD-4ABD-A0FF-C5FBE3A7D262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6531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57FB8-493B-4B9F-9DC8-7911C6879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683722"/>
          </a:xfrm>
        </p:spPr>
        <p:txBody>
          <a:bodyPr>
            <a:normAutofit fontScale="90000"/>
          </a:bodyPr>
          <a:lstStyle/>
          <a:p>
            <a:r>
              <a:rPr lang="en-GB" dirty="0"/>
              <a:t>What roles did they have?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F9BE9-9D0B-4C6A-BBDC-8B9B9D820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/>
              <a:t>Clerks – Established; Assistant; Extra</a:t>
            </a:r>
          </a:p>
          <a:p>
            <a:r>
              <a:rPr lang="en-GB" sz="2200" dirty="0"/>
              <a:t>Clerks of the Cheque</a:t>
            </a:r>
          </a:p>
          <a:p>
            <a:r>
              <a:rPr lang="en-GB" sz="2200" dirty="0"/>
              <a:t>Clerks of the Survey</a:t>
            </a:r>
          </a:p>
          <a:p>
            <a:r>
              <a:rPr lang="en-GB" sz="2200" dirty="0"/>
              <a:t>Storekeepers</a:t>
            </a:r>
          </a:p>
          <a:p>
            <a:r>
              <a:rPr lang="en-GB" sz="2200" dirty="0"/>
              <a:t>Paymasters</a:t>
            </a:r>
          </a:p>
          <a:p>
            <a:r>
              <a:rPr lang="en-GB" sz="2200" dirty="0"/>
              <a:t>Commissary</a:t>
            </a:r>
          </a:p>
        </p:txBody>
      </p:sp>
    </p:spTree>
    <p:extLst>
      <p:ext uri="{BB962C8B-B14F-4D97-AF65-F5344CB8AC3E}">
        <p14:creationId xmlns:p14="http://schemas.microsoft.com/office/powerpoint/2010/main" val="3318717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43FB7-B670-4BA3-860F-32A67FBB8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714895"/>
          </a:xfrm>
        </p:spPr>
        <p:txBody>
          <a:bodyPr/>
          <a:lstStyle/>
          <a:p>
            <a:r>
              <a:rPr lang="en-GB" dirty="0"/>
              <a:t>Pay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890A2-9DA9-4178-8369-712B73C4C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267692"/>
            <a:ext cx="8595360" cy="4912446"/>
          </a:xfrm>
        </p:spPr>
        <p:txBody>
          <a:bodyPr>
            <a:normAutofit/>
          </a:bodyPr>
          <a:lstStyle/>
          <a:p>
            <a:r>
              <a:rPr lang="en-GB" sz="2200" dirty="0"/>
              <a:t>Main salary</a:t>
            </a:r>
          </a:p>
          <a:p>
            <a:r>
              <a:rPr lang="en-GB" sz="2200" dirty="0"/>
              <a:t>Allowances</a:t>
            </a:r>
          </a:p>
          <a:p>
            <a:r>
              <a:rPr lang="en-GB" sz="2200" dirty="0"/>
              <a:t>Gratuities for length of service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F4BACB-DC99-4019-96F2-91529DC1B7FE}"/>
              </a:ext>
            </a:extLst>
          </p:cNvPr>
          <p:cNvSpPr txBox="1"/>
          <p:nvPr/>
        </p:nvSpPr>
        <p:spPr>
          <a:xfrm>
            <a:off x="103910" y="6421582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DrGarethCole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751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CDC01-CC10-4309-B827-4700DA5C4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891540"/>
          </a:xfrm>
        </p:spPr>
        <p:txBody>
          <a:bodyPr/>
          <a:lstStyle/>
          <a:p>
            <a:r>
              <a:rPr lang="en-GB" dirty="0"/>
              <a:t>Roles and pay scales, 1812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00FECD5-1EAD-4CF3-9D50-9DB63E86E8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34" y="1490343"/>
            <a:ext cx="11024475" cy="235389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DD21A9-BDC7-483E-A6B1-943D56683C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3258"/>
            <a:ext cx="11263745" cy="321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322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390E6-0552-465C-898D-FE81B82F3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8D19DF9-586B-4E82-A14E-536ECDF62C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119" y="365760"/>
            <a:ext cx="7985977" cy="6492240"/>
          </a:xfrm>
        </p:spPr>
      </p:pic>
    </p:spTree>
    <p:extLst>
      <p:ext uri="{BB962C8B-B14F-4D97-AF65-F5344CB8AC3E}">
        <p14:creationId xmlns:p14="http://schemas.microsoft.com/office/powerpoint/2010/main" val="2780220225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163</TotalTime>
  <Words>1066</Words>
  <Application>Microsoft Office PowerPoint</Application>
  <PresentationFormat>Widescreen</PresentationFormat>
  <Paragraphs>206</Paragraphs>
  <Slides>28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Century Schoolbook</vt:lpstr>
      <vt:lpstr>Wingdings 2</vt:lpstr>
      <vt:lpstr>View</vt:lpstr>
      <vt:lpstr>The role, work, and careers of clerks and other non-political appointees in the Office of Ordnance</vt:lpstr>
      <vt:lpstr>Datasets</vt:lpstr>
      <vt:lpstr>What was the Office of Ordnance?</vt:lpstr>
      <vt:lpstr>Number of employees</vt:lpstr>
      <vt:lpstr>Who were they?</vt:lpstr>
      <vt:lpstr>What roles did they have?</vt:lpstr>
      <vt:lpstr>Pay</vt:lpstr>
      <vt:lpstr>Roles and pay scales, 1812</vt:lpstr>
      <vt:lpstr>PowerPoint Presentation</vt:lpstr>
      <vt:lpstr>PowerPoint Presentation</vt:lpstr>
      <vt:lpstr>Where did they work?</vt:lpstr>
      <vt:lpstr>1741</vt:lpstr>
      <vt:lpstr>1748</vt:lpstr>
      <vt:lpstr>1760</vt:lpstr>
      <vt:lpstr>1764</vt:lpstr>
      <vt:lpstr>1783</vt:lpstr>
      <vt:lpstr>1799</vt:lpstr>
      <vt:lpstr>1809</vt:lpstr>
      <vt:lpstr>1818</vt:lpstr>
      <vt:lpstr>Richard Drury</vt:lpstr>
      <vt:lpstr>Francis Piesse</vt:lpstr>
      <vt:lpstr>John Dougherty</vt:lpstr>
      <vt:lpstr>John Mead</vt:lpstr>
      <vt:lpstr>Joseph Cheetham</vt:lpstr>
      <vt:lpstr>Robert Pringle</vt:lpstr>
      <vt:lpstr>Thomas Grain</vt:lpstr>
      <vt:lpstr>What happened after they left Ordnance employ?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BSECS presentation</dc:title>
  <dc:creator>Gareth Cole</dc:creator>
  <cp:lastModifiedBy>Gareth Cole</cp:lastModifiedBy>
  <cp:revision>3</cp:revision>
  <dcterms:created xsi:type="dcterms:W3CDTF">2018-12-05T12:21:58Z</dcterms:created>
  <dcterms:modified xsi:type="dcterms:W3CDTF">2019-03-29T09:32:46Z</dcterms:modified>
</cp:coreProperties>
</file>