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16256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1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995312"/>
            <a:ext cx="13817600" cy="4244622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6403623"/>
            <a:ext cx="12192000" cy="2943577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0695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852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1" y="649111"/>
            <a:ext cx="3505200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1" y="649111"/>
            <a:ext cx="10312400" cy="103321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88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941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4" y="3039537"/>
            <a:ext cx="14020800" cy="5071532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4" y="8159048"/>
            <a:ext cx="14020800" cy="2666999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/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15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602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649114"/>
            <a:ext cx="14020800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9" y="2988734"/>
            <a:ext cx="6877049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9" y="4453467"/>
            <a:ext cx="6877049" cy="65503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1" y="2988734"/>
            <a:ext cx="6910917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1" y="4453467"/>
            <a:ext cx="6910917" cy="65503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310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08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346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755425"/>
            <a:ext cx="8229600" cy="8664222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920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755425"/>
            <a:ext cx="8229600" cy="8664222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12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649114"/>
            <a:ext cx="140208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3245556"/>
            <a:ext cx="140208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155AD-55B9-4590-9AFF-724E9957AF34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11300181"/>
            <a:ext cx="54864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BF423-AB37-4E28-B7B6-BFC07FA18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503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25620" rtl="0" eaLnBrk="1" latinLnBrk="0" hangingPunct="1">
        <a:lnSpc>
          <a:spcPct val="90000"/>
        </a:lnSpc>
        <a:spcBef>
          <a:spcPct val="0"/>
        </a:spcBef>
        <a:buNone/>
        <a:defRPr sz="7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405" indent="-406405" algn="l" defTabSz="1625620" rtl="0" eaLnBrk="1" latinLnBrk="0" hangingPunct="1">
        <a:lnSpc>
          <a:spcPct val="90000"/>
        </a:lnSpc>
        <a:spcBef>
          <a:spcPts val="1778"/>
        </a:spcBef>
        <a:buFont typeface="Arial" panose="020B0604020202020204" pitchFamily="34" charset="0"/>
        <a:buChar char="•"/>
        <a:defRPr sz="4978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03202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3pPr>
      <a:lvl4pPr marL="284483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4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47045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28326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09607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90888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1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2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3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4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5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6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7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48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19703C5-6781-4385-9817-9A40AFA87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7331" y="161008"/>
            <a:ext cx="10674625" cy="11610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8845087-7864-4A19-AB92-9B4300F7836F}"/>
              </a:ext>
            </a:extLst>
          </p:cNvPr>
          <p:cNvSpPr/>
          <p:nvPr/>
        </p:nvSpPr>
        <p:spPr>
          <a:xfrm>
            <a:off x="3740643" y="11811000"/>
            <a:ext cx="8128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422"/>
              </a:spcBef>
              <a:spcAft>
                <a:spcPts val="1422"/>
              </a:spcAft>
            </a:pPr>
            <a:r>
              <a:rPr lang="en-GB" sz="1600" dirty="0">
                <a:latin typeface="Palatino Linotype" panose="02040502050505030304" pitchFamily="18" charset="0"/>
                <a:ea typeface="SimSun" panose="02010600030101010101" pitchFamily="2" charset="-122"/>
              </a:rPr>
              <a:t>Figure 1. Dependencies Flowchart for redistribution for human consumption</a:t>
            </a:r>
          </a:p>
        </p:txBody>
      </p:sp>
    </p:spTree>
    <p:extLst>
      <p:ext uri="{BB962C8B-B14F-4D97-AF65-F5344CB8AC3E}">
        <p14:creationId xmlns:p14="http://schemas.microsoft.com/office/powerpoint/2010/main" val="1150940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D57E82-13FC-41E4-B5A7-96E8C3E58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652" y="53012"/>
            <a:ext cx="15158694" cy="117876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C60147C-7CD5-441D-A256-CCBE6129BCD6}"/>
              </a:ext>
            </a:extLst>
          </p:cNvPr>
          <p:cNvSpPr/>
          <p:nvPr/>
        </p:nvSpPr>
        <p:spPr>
          <a:xfrm>
            <a:off x="4064000" y="11840634"/>
            <a:ext cx="8128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422"/>
              </a:spcBef>
              <a:spcAft>
                <a:spcPts val="1422"/>
              </a:spcAft>
            </a:pPr>
            <a:r>
              <a:rPr lang="en-GB" sz="1600" dirty="0">
                <a:latin typeface="Palatino Linotype" panose="02040502050505030304" pitchFamily="18" charset="0"/>
                <a:ea typeface="SimSun" panose="02010600030101010101" pitchFamily="2" charset="-122"/>
              </a:rPr>
              <a:t>Figure 2. Dependencies Flowchart for animal feeding</a:t>
            </a:r>
          </a:p>
        </p:txBody>
      </p:sp>
    </p:spTree>
    <p:extLst>
      <p:ext uri="{BB962C8B-B14F-4D97-AF65-F5344CB8AC3E}">
        <p14:creationId xmlns:p14="http://schemas.microsoft.com/office/powerpoint/2010/main" val="2770520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93EB62-85E2-4D56-9B30-2DF32DA02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736" y="553387"/>
            <a:ext cx="15990527" cy="103543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FA2949F-AC42-469E-85D7-2E9A7D5C807E}"/>
              </a:ext>
            </a:extLst>
          </p:cNvPr>
          <p:cNvSpPr/>
          <p:nvPr/>
        </p:nvSpPr>
        <p:spPr>
          <a:xfrm>
            <a:off x="4064000" y="10907184"/>
            <a:ext cx="8128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422"/>
              </a:spcBef>
              <a:spcAft>
                <a:spcPts val="1422"/>
              </a:spcAft>
            </a:pPr>
            <a:r>
              <a:rPr lang="en-GB" sz="1600" dirty="0">
                <a:latin typeface="Palatino Linotype" panose="02040502050505030304" pitchFamily="18" charset="0"/>
                <a:ea typeface="SimSun" panose="02010600030101010101" pitchFamily="2" charset="-122"/>
              </a:rPr>
              <a:t>Figure 3. Dependencies Flowchart for anaerobic digestion</a:t>
            </a:r>
          </a:p>
        </p:txBody>
      </p:sp>
    </p:spTree>
    <p:extLst>
      <p:ext uri="{BB962C8B-B14F-4D97-AF65-F5344CB8AC3E}">
        <p14:creationId xmlns:p14="http://schemas.microsoft.com/office/powerpoint/2010/main" val="925033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0EA1CA9-4C8D-48B6-BDB0-C1EC0E66C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5" y="485274"/>
            <a:ext cx="16110870" cy="104322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AEF6DF4-2A34-4235-96B8-7F2FE6B784CD}"/>
              </a:ext>
            </a:extLst>
          </p:cNvPr>
          <p:cNvSpPr/>
          <p:nvPr/>
        </p:nvSpPr>
        <p:spPr>
          <a:xfrm>
            <a:off x="4064000" y="10926234"/>
            <a:ext cx="8128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422"/>
              </a:spcBef>
              <a:spcAft>
                <a:spcPts val="1422"/>
              </a:spcAft>
            </a:pPr>
            <a:r>
              <a:rPr lang="en-GB" sz="1600" dirty="0">
                <a:latin typeface="Palatino Linotype" panose="02040502050505030304" pitchFamily="18" charset="0"/>
                <a:ea typeface="SimSun" panose="02010600030101010101" pitchFamily="2" charset="-122"/>
              </a:rPr>
              <a:t>Figure 4. Dependencies Flowchart for composting</a:t>
            </a:r>
          </a:p>
        </p:txBody>
      </p:sp>
    </p:spTree>
    <p:extLst>
      <p:ext uri="{BB962C8B-B14F-4D97-AF65-F5344CB8AC3E}">
        <p14:creationId xmlns:p14="http://schemas.microsoft.com/office/powerpoint/2010/main" val="2540501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886276-D75C-43B7-982E-CF637623E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12" y="631042"/>
            <a:ext cx="15959976" cy="103345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7B450A-68A5-4C34-8D31-E00761768437}"/>
              </a:ext>
            </a:extLst>
          </p:cNvPr>
          <p:cNvSpPr/>
          <p:nvPr/>
        </p:nvSpPr>
        <p:spPr>
          <a:xfrm>
            <a:off x="4064000" y="10926234"/>
            <a:ext cx="8128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422"/>
              </a:spcBef>
              <a:spcAft>
                <a:spcPts val="1422"/>
              </a:spcAft>
            </a:pPr>
            <a:r>
              <a:rPr lang="en-GB" sz="1600" dirty="0">
                <a:latin typeface="Palatino Linotype" panose="02040502050505030304" pitchFamily="18" charset="0"/>
                <a:ea typeface="SimSun" panose="02010600030101010101" pitchFamily="2" charset="-122"/>
              </a:rPr>
              <a:t>Figure A5. Dependencies Flowchart for thermal treatment with energy recovery</a:t>
            </a:r>
          </a:p>
        </p:txBody>
      </p:sp>
    </p:spTree>
    <p:extLst>
      <p:ext uri="{BB962C8B-B14F-4D97-AF65-F5344CB8AC3E}">
        <p14:creationId xmlns:p14="http://schemas.microsoft.com/office/powerpoint/2010/main" val="3170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44</Words>
  <Application>Microsoft Office PowerPoint</Application>
  <PresentationFormat>Custom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Palatino Linotype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Guillermo Garcia-Garcia</dc:creator>
  <cp:lastModifiedBy>Guillermo Garcia-Garcia</cp:lastModifiedBy>
  <cp:revision>6</cp:revision>
  <dcterms:created xsi:type="dcterms:W3CDTF">2019-03-15T17:10:23Z</dcterms:created>
  <dcterms:modified xsi:type="dcterms:W3CDTF">2019-04-08T13:37:03Z</dcterms:modified>
</cp:coreProperties>
</file>