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266" r:id="rId6"/>
    <p:sldId id="268" r:id="rId7"/>
    <p:sldId id="262" r:id="rId8"/>
    <p:sldId id="269" r:id="rId9"/>
    <p:sldId id="298" r:id="rId10"/>
    <p:sldId id="297" r:id="rId11"/>
    <p:sldId id="300" r:id="rId12"/>
    <p:sldId id="301" r:id="rId13"/>
    <p:sldId id="302" r:id="rId14"/>
    <p:sldId id="303" r:id="rId15"/>
    <p:sldId id="294" r:id="rId16"/>
    <p:sldId id="265" r:id="rId17"/>
    <p:sldId id="277"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E62171-5383-412D-B48B-53F55A04E085}" v="609" dt="2023-12-10T18:54:23.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0961" autoAdjust="0"/>
  </p:normalViewPr>
  <p:slideViewPr>
    <p:cSldViewPr snapToGrid="0">
      <p:cViewPr varScale="1">
        <p:scale>
          <a:sx n="77" d="100"/>
          <a:sy n="77" d="100"/>
        </p:scale>
        <p:origin x="135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engliang Fang" userId="d44d26c1-2a89-406c-b2ee-2ba499c1e947" providerId="ADAL" clId="{EEE62171-5383-412D-B48B-53F55A04E085}"/>
    <pc:docChg chg="undo redo custSel addSld delSld modSld sldOrd">
      <pc:chgData name="Zhengliang Fang" userId="d44d26c1-2a89-406c-b2ee-2ba499c1e947" providerId="ADAL" clId="{EEE62171-5383-412D-B48B-53F55A04E085}" dt="2023-12-10T18:54:33.359" v="3250" actId="2711"/>
      <pc:docMkLst>
        <pc:docMk/>
      </pc:docMkLst>
      <pc:sldChg chg="addSp delSp modSp mod modNotesTx">
        <pc:chgData name="Zhengliang Fang" userId="d44d26c1-2a89-406c-b2ee-2ba499c1e947" providerId="ADAL" clId="{EEE62171-5383-412D-B48B-53F55A04E085}" dt="2023-12-08T14:06:00.784" v="1962" actId="1037"/>
        <pc:sldMkLst>
          <pc:docMk/>
          <pc:sldMk cId="3743913887" sldId="257"/>
        </pc:sldMkLst>
        <pc:picChg chg="add del mod">
          <ac:chgData name="Zhengliang Fang" userId="d44d26c1-2a89-406c-b2ee-2ba499c1e947" providerId="ADAL" clId="{EEE62171-5383-412D-B48B-53F55A04E085}" dt="2023-12-08T14:05:30.388" v="1952" actId="478"/>
          <ac:picMkLst>
            <pc:docMk/>
            <pc:sldMk cId="3743913887" sldId="257"/>
            <ac:picMk id="4" creationId="{9C964A75-6D8A-C5C6-14A9-A2E4AD3AB4F6}"/>
          </ac:picMkLst>
        </pc:picChg>
        <pc:picChg chg="add mod">
          <ac:chgData name="Zhengliang Fang" userId="d44d26c1-2a89-406c-b2ee-2ba499c1e947" providerId="ADAL" clId="{EEE62171-5383-412D-B48B-53F55A04E085}" dt="2023-12-08T14:06:00.784" v="1962" actId="1037"/>
          <ac:picMkLst>
            <pc:docMk/>
            <pc:sldMk cId="3743913887" sldId="257"/>
            <ac:picMk id="7" creationId="{76EE55FC-2958-F63C-8DA8-16ADF9EAE082}"/>
          </ac:picMkLst>
        </pc:picChg>
      </pc:sldChg>
      <pc:sldChg chg="addSp delSp modSp mod modNotesTx">
        <pc:chgData name="Zhengliang Fang" userId="d44d26c1-2a89-406c-b2ee-2ba499c1e947" providerId="ADAL" clId="{EEE62171-5383-412D-B48B-53F55A04E085}" dt="2023-12-08T14:36:58.678" v="2648" actId="20577"/>
        <pc:sldMkLst>
          <pc:docMk/>
          <pc:sldMk cId="2768121600" sldId="262"/>
        </pc:sldMkLst>
        <pc:spChg chg="del">
          <ac:chgData name="Zhengliang Fang" userId="d44d26c1-2a89-406c-b2ee-2ba499c1e947" providerId="ADAL" clId="{EEE62171-5383-412D-B48B-53F55A04E085}" dt="2023-12-08T01:41:02.636" v="1893" actId="478"/>
          <ac:spMkLst>
            <pc:docMk/>
            <pc:sldMk cId="2768121600" sldId="262"/>
            <ac:spMk id="16" creationId="{1B98F649-69DE-A706-C8FC-9FA124CB4212}"/>
          </ac:spMkLst>
        </pc:spChg>
        <pc:spChg chg="mod">
          <ac:chgData name="Zhengliang Fang" userId="d44d26c1-2a89-406c-b2ee-2ba499c1e947" providerId="ADAL" clId="{EEE62171-5383-412D-B48B-53F55A04E085}" dt="2023-12-08T14:06:42.813" v="1966" actId="20577"/>
          <ac:spMkLst>
            <pc:docMk/>
            <pc:sldMk cId="2768121600" sldId="262"/>
            <ac:spMk id="22" creationId="{0CDD6249-1407-96E9-7B02-E231B14EC573}"/>
          </ac:spMkLst>
        </pc:spChg>
        <pc:spChg chg="add mod">
          <ac:chgData name="Zhengliang Fang" userId="d44d26c1-2a89-406c-b2ee-2ba499c1e947" providerId="ADAL" clId="{EEE62171-5383-412D-B48B-53F55A04E085}" dt="2023-12-08T01:41:02.970" v="1894"/>
          <ac:spMkLst>
            <pc:docMk/>
            <pc:sldMk cId="2768121600" sldId="262"/>
            <ac:spMk id="24" creationId="{534AC944-C8F1-F8E2-69C9-378B88DAB269}"/>
          </ac:spMkLst>
        </pc:spChg>
      </pc:sldChg>
      <pc:sldChg chg="addSp delSp modSp add mod">
        <pc:chgData name="Zhengliang Fang" userId="d44d26c1-2a89-406c-b2ee-2ba499c1e947" providerId="ADAL" clId="{EEE62171-5383-412D-B48B-53F55A04E085}" dt="2023-12-10T18:54:33.359" v="3250" actId="2711"/>
        <pc:sldMkLst>
          <pc:docMk/>
          <pc:sldMk cId="3644308840" sldId="265"/>
        </pc:sldMkLst>
        <pc:spChg chg="add mod">
          <ac:chgData name="Zhengliang Fang" userId="d44d26c1-2a89-406c-b2ee-2ba499c1e947" providerId="ADAL" clId="{EEE62171-5383-412D-B48B-53F55A04E085}" dt="2023-12-08T01:42:05.773" v="1921"/>
          <ac:spMkLst>
            <pc:docMk/>
            <pc:sldMk cId="3644308840" sldId="265"/>
            <ac:spMk id="2" creationId="{B5C85053-895E-48B9-849A-D84591D50A1C}"/>
          </ac:spMkLst>
        </pc:spChg>
        <pc:spChg chg="add mod">
          <ac:chgData name="Zhengliang Fang" userId="d44d26c1-2a89-406c-b2ee-2ba499c1e947" providerId="ADAL" clId="{EEE62171-5383-412D-B48B-53F55A04E085}" dt="2023-12-08T01:42:05.773" v="1921"/>
          <ac:spMkLst>
            <pc:docMk/>
            <pc:sldMk cId="3644308840" sldId="265"/>
            <ac:spMk id="3" creationId="{B5A20B8B-A054-9571-AFEC-A74B4330785E}"/>
          </ac:spMkLst>
        </pc:spChg>
        <pc:spChg chg="mod">
          <ac:chgData name="Zhengliang Fang" userId="d44d26c1-2a89-406c-b2ee-2ba499c1e947" providerId="ADAL" clId="{EEE62171-5383-412D-B48B-53F55A04E085}" dt="2023-12-10T18:54:33.359" v="3250" actId="2711"/>
          <ac:spMkLst>
            <pc:docMk/>
            <pc:sldMk cId="3644308840" sldId="265"/>
            <ac:spMk id="5" creationId="{BBE231AC-1C5D-4715-ADFB-659E7F61C870}"/>
          </ac:spMkLst>
        </pc:spChg>
        <pc:spChg chg="del mod">
          <ac:chgData name="Zhengliang Fang" userId="d44d26c1-2a89-406c-b2ee-2ba499c1e947" providerId="ADAL" clId="{EEE62171-5383-412D-B48B-53F55A04E085}" dt="2023-12-08T01:42:03.708" v="1919" actId="478"/>
          <ac:spMkLst>
            <pc:docMk/>
            <pc:sldMk cId="3644308840" sldId="265"/>
            <ac:spMk id="10" creationId="{C3AA1774-34B8-19CC-C9FF-68665E6096AF}"/>
          </ac:spMkLst>
        </pc:spChg>
        <pc:spChg chg="del">
          <ac:chgData name="Zhengliang Fang" userId="d44d26c1-2a89-406c-b2ee-2ba499c1e947" providerId="ADAL" clId="{EEE62171-5383-412D-B48B-53F55A04E085}" dt="2023-12-08T01:42:04.279" v="1920" actId="478"/>
          <ac:spMkLst>
            <pc:docMk/>
            <pc:sldMk cId="3644308840" sldId="265"/>
            <ac:spMk id="11" creationId="{D125CAF0-6D89-6699-5B66-FE7C88DF8F2C}"/>
          </ac:spMkLst>
        </pc:spChg>
      </pc:sldChg>
      <pc:sldChg chg="modSp mod">
        <pc:chgData name="Zhengliang Fang" userId="d44d26c1-2a89-406c-b2ee-2ba499c1e947" providerId="ADAL" clId="{EEE62171-5383-412D-B48B-53F55A04E085}" dt="2023-12-08T01:40:55.749" v="1892" actId="1076"/>
        <pc:sldMkLst>
          <pc:docMk/>
          <pc:sldMk cId="1215454307" sldId="266"/>
        </pc:sldMkLst>
        <pc:spChg chg="mod">
          <ac:chgData name="Zhengliang Fang" userId="d44d26c1-2a89-406c-b2ee-2ba499c1e947" providerId="ADAL" clId="{EEE62171-5383-412D-B48B-53F55A04E085}" dt="2023-12-08T01:40:55.749" v="1892" actId="1076"/>
          <ac:spMkLst>
            <pc:docMk/>
            <pc:sldMk cId="1215454307" sldId="266"/>
            <ac:spMk id="6" creationId="{F3D58AC3-96FE-8333-F71C-6FC5ED8165CF}"/>
          </ac:spMkLst>
        </pc:spChg>
      </pc:sldChg>
      <pc:sldChg chg="del">
        <pc:chgData name="Zhengliang Fang" userId="d44d26c1-2a89-406c-b2ee-2ba499c1e947" providerId="ADAL" clId="{EEE62171-5383-412D-B48B-53F55A04E085}" dt="2023-12-08T01:35:41.938" v="1807" actId="47"/>
        <pc:sldMkLst>
          <pc:docMk/>
          <pc:sldMk cId="855213049" sldId="267"/>
        </pc:sldMkLst>
      </pc:sldChg>
      <pc:sldChg chg="addSp delSp modSp mod ord modNotesTx">
        <pc:chgData name="Zhengliang Fang" userId="d44d26c1-2a89-406c-b2ee-2ba499c1e947" providerId="ADAL" clId="{EEE62171-5383-412D-B48B-53F55A04E085}" dt="2023-12-10T18:53:54.638" v="3241" actId="20577"/>
        <pc:sldMkLst>
          <pc:docMk/>
          <pc:sldMk cId="1932656775" sldId="268"/>
        </pc:sldMkLst>
        <pc:spChg chg="add mod">
          <ac:chgData name="Zhengliang Fang" userId="d44d26c1-2a89-406c-b2ee-2ba499c1e947" providerId="ADAL" clId="{EEE62171-5383-412D-B48B-53F55A04E085}" dt="2023-12-08T01:41:07.209" v="1896"/>
          <ac:spMkLst>
            <pc:docMk/>
            <pc:sldMk cId="1932656775" sldId="268"/>
            <ac:spMk id="2" creationId="{BC99629F-3075-1F12-E400-18BF6760F295}"/>
          </ac:spMkLst>
        </pc:spChg>
        <pc:spChg chg="add del mod">
          <ac:chgData name="Zhengliang Fang" userId="d44d26c1-2a89-406c-b2ee-2ba499c1e947" providerId="ADAL" clId="{EEE62171-5383-412D-B48B-53F55A04E085}" dt="2023-12-08T14:10:38.721" v="1968" actId="478"/>
          <ac:spMkLst>
            <pc:docMk/>
            <pc:sldMk cId="1932656775" sldId="268"/>
            <ac:spMk id="4" creationId="{7076AEAE-1F22-6F73-8AA9-CE846B702696}"/>
          </ac:spMkLst>
        </pc:spChg>
        <pc:spChg chg="add mod">
          <ac:chgData name="Zhengliang Fang" userId="d44d26c1-2a89-406c-b2ee-2ba499c1e947" providerId="ADAL" clId="{EEE62171-5383-412D-B48B-53F55A04E085}" dt="2023-12-08T14:25:25.095" v="2051" actId="1076"/>
          <ac:spMkLst>
            <pc:docMk/>
            <pc:sldMk cId="1932656775" sldId="268"/>
            <ac:spMk id="8" creationId="{396CD93D-CEF8-AD68-2CA4-0AEA01CF9444}"/>
          </ac:spMkLst>
        </pc:spChg>
        <pc:spChg chg="del">
          <ac:chgData name="Zhengliang Fang" userId="d44d26c1-2a89-406c-b2ee-2ba499c1e947" providerId="ADAL" clId="{EEE62171-5383-412D-B48B-53F55A04E085}" dt="2023-12-08T01:41:06.826" v="1895" actId="478"/>
          <ac:spMkLst>
            <pc:docMk/>
            <pc:sldMk cId="1932656775" sldId="268"/>
            <ac:spMk id="8" creationId="{83041981-ABCF-B015-63D1-774DF73BA2E4}"/>
          </ac:spMkLst>
        </pc:spChg>
        <pc:spChg chg="mod">
          <ac:chgData name="Zhengliang Fang" userId="d44d26c1-2a89-406c-b2ee-2ba499c1e947" providerId="ADAL" clId="{EEE62171-5383-412D-B48B-53F55A04E085}" dt="2023-12-08T14:25:12.231" v="2048" actId="1076"/>
          <ac:spMkLst>
            <pc:docMk/>
            <pc:sldMk cId="1932656775" sldId="268"/>
            <ac:spMk id="12" creationId="{ED94A593-B6A0-29B3-A321-9BF1CD31F618}"/>
          </ac:spMkLst>
        </pc:spChg>
        <pc:spChg chg="mod">
          <ac:chgData name="Zhengliang Fang" userId="d44d26c1-2a89-406c-b2ee-2ba499c1e947" providerId="ADAL" clId="{EEE62171-5383-412D-B48B-53F55A04E085}" dt="2023-12-08T14:06:38.182" v="1965" actId="20577"/>
          <ac:spMkLst>
            <pc:docMk/>
            <pc:sldMk cId="1932656775" sldId="268"/>
            <ac:spMk id="22" creationId="{4078A1F5-F81F-70B9-78A9-8A93EAFC4A05}"/>
          </ac:spMkLst>
        </pc:spChg>
        <pc:spChg chg="add mod">
          <ac:chgData name="Zhengliang Fang" userId="d44d26c1-2a89-406c-b2ee-2ba499c1e947" providerId="ADAL" clId="{EEE62171-5383-412D-B48B-53F55A04E085}" dt="2023-12-10T18:53:54.638" v="3241" actId="20577"/>
          <ac:spMkLst>
            <pc:docMk/>
            <pc:sldMk cId="1932656775" sldId="268"/>
            <ac:spMk id="23" creationId="{54EFE013-9A6F-BBD6-A29D-3E410008F278}"/>
          </ac:spMkLst>
        </pc:spChg>
        <pc:spChg chg="add mod">
          <ac:chgData name="Zhengliang Fang" userId="d44d26c1-2a89-406c-b2ee-2ba499c1e947" providerId="ADAL" clId="{EEE62171-5383-412D-B48B-53F55A04E085}" dt="2023-12-08T14:26:58.911" v="2161" actId="1076"/>
          <ac:spMkLst>
            <pc:docMk/>
            <pc:sldMk cId="1932656775" sldId="268"/>
            <ac:spMk id="24" creationId="{96FB48DC-83FF-A2E5-5CDF-BF4D745F9E69}"/>
          </ac:spMkLst>
        </pc:spChg>
        <pc:spChg chg="add del mod">
          <ac:chgData name="Zhengliang Fang" userId="d44d26c1-2a89-406c-b2ee-2ba499c1e947" providerId="ADAL" clId="{EEE62171-5383-412D-B48B-53F55A04E085}" dt="2023-12-08T14:27:12.590" v="2164" actId="478"/>
          <ac:spMkLst>
            <pc:docMk/>
            <pc:sldMk cId="1932656775" sldId="268"/>
            <ac:spMk id="25" creationId="{D9B2DA68-6095-1337-B214-CFBD72B721E3}"/>
          </ac:spMkLst>
        </pc:spChg>
        <pc:spChg chg="add mod">
          <ac:chgData name="Zhengliang Fang" userId="d44d26c1-2a89-406c-b2ee-2ba499c1e947" providerId="ADAL" clId="{EEE62171-5383-412D-B48B-53F55A04E085}" dt="2023-12-08T14:35:22.282" v="2588" actId="20577"/>
          <ac:spMkLst>
            <pc:docMk/>
            <pc:sldMk cId="1932656775" sldId="268"/>
            <ac:spMk id="26" creationId="{406EA47E-9716-53B7-7149-72F5164FF5E3}"/>
          </ac:spMkLst>
        </pc:spChg>
        <pc:picChg chg="add mod">
          <ac:chgData name="Zhengliang Fang" userId="d44d26c1-2a89-406c-b2ee-2ba499c1e947" providerId="ADAL" clId="{EEE62171-5383-412D-B48B-53F55A04E085}" dt="2023-12-10T18:53:02.604" v="3226" actId="1076"/>
          <ac:picMkLst>
            <pc:docMk/>
            <pc:sldMk cId="1932656775" sldId="268"/>
            <ac:picMk id="4" creationId="{5E70C038-3B06-47B6-3868-3DBA3F043A81}"/>
          </ac:picMkLst>
        </pc:picChg>
        <pc:picChg chg="add mod">
          <ac:chgData name="Zhengliang Fang" userId="d44d26c1-2a89-406c-b2ee-2ba499c1e947" providerId="ADAL" clId="{EEE62171-5383-412D-B48B-53F55A04E085}" dt="2023-12-08T14:25:12.231" v="2048" actId="1076"/>
          <ac:picMkLst>
            <pc:docMk/>
            <pc:sldMk cId="1932656775" sldId="268"/>
            <ac:picMk id="7" creationId="{06C66428-0EE8-954B-4D3A-9A86C019D40E}"/>
          </ac:picMkLst>
        </pc:picChg>
        <pc:picChg chg="mod">
          <ac:chgData name="Zhengliang Fang" userId="d44d26c1-2a89-406c-b2ee-2ba499c1e947" providerId="ADAL" clId="{EEE62171-5383-412D-B48B-53F55A04E085}" dt="2023-12-08T14:25:12.231" v="2048" actId="1076"/>
          <ac:picMkLst>
            <pc:docMk/>
            <pc:sldMk cId="1932656775" sldId="268"/>
            <ac:picMk id="9" creationId="{9DB01B9E-F9D6-76C9-3CA2-15711641A75F}"/>
          </ac:picMkLst>
        </pc:picChg>
        <pc:picChg chg="del">
          <ac:chgData name="Zhengliang Fang" userId="d44d26c1-2a89-406c-b2ee-2ba499c1e947" providerId="ADAL" clId="{EEE62171-5383-412D-B48B-53F55A04E085}" dt="2023-12-08T14:10:36.203" v="1967" actId="478"/>
          <ac:picMkLst>
            <pc:docMk/>
            <pc:sldMk cId="1932656775" sldId="268"/>
            <ac:picMk id="11" creationId="{B001496E-1437-019A-5F49-FB4FDFFB6629}"/>
          </ac:picMkLst>
        </pc:picChg>
        <pc:picChg chg="add del mod">
          <ac:chgData name="Zhengliang Fang" userId="d44d26c1-2a89-406c-b2ee-2ba499c1e947" providerId="ADAL" clId="{EEE62171-5383-412D-B48B-53F55A04E085}" dt="2023-12-10T18:49:50.268" v="3222" actId="478"/>
          <ac:picMkLst>
            <pc:docMk/>
            <pc:sldMk cId="1932656775" sldId="268"/>
            <ac:picMk id="14" creationId="{EA5DC44B-FB68-D09A-E797-0F3FBB4D6699}"/>
          </ac:picMkLst>
        </pc:picChg>
      </pc:sldChg>
      <pc:sldChg chg="addSp delSp modSp mod">
        <pc:chgData name="Zhengliang Fang" userId="d44d26c1-2a89-406c-b2ee-2ba499c1e947" providerId="ADAL" clId="{EEE62171-5383-412D-B48B-53F55A04E085}" dt="2023-12-08T14:40:58.038" v="2964" actId="20577"/>
        <pc:sldMkLst>
          <pc:docMk/>
          <pc:sldMk cId="2356241114" sldId="269"/>
        </pc:sldMkLst>
        <pc:spChg chg="add mod">
          <ac:chgData name="Zhengliang Fang" userId="d44d26c1-2a89-406c-b2ee-2ba499c1e947" providerId="ADAL" clId="{EEE62171-5383-412D-B48B-53F55A04E085}" dt="2023-12-08T01:41:10.553" v="1898"/>
          <ac:spMkLst>
            <pc:docMk/>
            <pc:sldMk cId="2356241114" sldId="269"/>
            <ac:spMk id="2" creationId="{2992B0E6-73C4-BE76-F501-FF11DAA2FF73}"/>
          </ac:spMkLst>
        </pc:spChg>
        <pc:spChg chg="del">
          <ac:chgData name="Zhengliang Fang" userId="d44d26c1-2a89-406c-b2ee-2ba499c1e947" providerId="ADAL" clId="{EEE62171-5383-412D-B48B-53F55A04E085}" dt="2023-12-08T01:41:10.238" v="1897" actId="478"/>
          <ac:spMkLst>
            <pc:docMk/>
            <pc:sldMk cId="2356241114" sldId="269"/>
            <ac:spMk id="6" creationId="{E2C83CB6-BCC6-10F2-26D7-26CDBC8168C8}"/>
          </ac:spMkLst>
        </pc:spChg>
        <pc:graphicFrameChg chg="mod">
          <ac:chgData name="Zhengliang Fang" userId="d44d26c1-2a89-406c-b2ee-2ba499c1e947" providerId="ADAL" clId="{EEE62171-5383-412D-B48B-53F55A04E085}" dt="2023-12-08T14:40:58.038" v="2964" actId="20577"/>
          <ac:graphicFrameMkLst>
            <pc:docMk/>
            <pc:sldMk cId="2356241114" sldId="269"/>
            <ac:graphicFrameMk id="14" creationId="{1F2A6A36-FB66-FF9F-7292-79426D70BE66}"/>
          </ac:graphicFrameMkLst>
        </pc:graphicFrameChg>
      </pc:sldChg>
      <pc:sldChg chg="addSp delSp modSp add mod modNotesTx">
        <pc:chgData name="Zhengliang Fang" userId="d44d26c1-2a89-406c-b2ee-2ba499c1e947" providerId="ADAL" clId="{EEE62171-5383-412D-B48B-53F55A04E085}" dt="2023-12-08T14:54:38.697" v="3218" actId="20577"/>
        <pc:sldMkLst>
          <pc:docMk/>
          <pc:sldMk cId="2901586080" sldId="277"/>
        </pc:sldMkLst>
        <pc:spChg chg="add mod">
          <ac:chgData name="Zhengliang Fang" userId="d44d26c1-2a89-406c-b2ee-2ba499c1e947" providerId="ADAL" clId="{EEE62171-5383-412D-B48B-53F55A04E085}" dt="2023-12-08T01:42:12.502" v="1924"/>
          <ac:spMkLst>
            <pc:docMk/>
            <pc:sldMk cId="2901586080" sldId="277"/>
            <ac:spMk id="2" creationId="{F6A4BAEB-80B2-0104-6086-991EE536DDBA}"/>
          </ac:spMkLst>
        </pc:spChg>
        <pc:spChg chg="add mod">
          <ac:chgData name="Zhengliang Fang" userId="d44d26c1-2a89-406c-b2ee-2ba499c1e947" providerId="ADAL" clId="{EEE62171-5383-412D-B48B-53F55A04E085}" dt="2023-12-08T01:42:12.502" v="1924"/>
          <ac:spMkLst>
            <pc:docMk/>
            <pc:sldMk cId="2901586080" sldId="277"/>
            <ac:spMk id="3" creationId="{53035C6E-ECAA-3B23-8B8B-D9F5C9FA6236}"/>
          </ac:spMkLst>
        </pc:spChg>
        <pc:spChg chg="mod">
          <ac:chgData name="Zhengliang Fang" userId="d44d26c1-2a89-406c-b2ee-2ba499c1e947" providerId="ADAL" clId="{EEE62171-5383-412D-B48B-53F55A04E085}" dt="2023-12-08T14:54:38.697" v="3218" actId="20577"/>
          <ac:spMkLst>
            <pc:docMk/>
            <pc:sldMk cId="2901586080" sldId="277"/>
            <ac:spMk id="6" creationId="{49EF90C8-7D0B-149D-226C-2DDB149630DD}"/>
          </ac:spMkLst>
        </pc:spChg>
        <pc:spChg chg="del">
          <ac:chgData name="Zhengliang Fang" userId="d44d26c1-2a89-406c-b2ee-2ba499c1e947" providerId="ADAL" clId="{EEE62171-5383-412D-B48B-53F55A04E085}" dt="2023-12-08T01:42:09.363" v="1922" actId="478"/>
          <ac:spMkLst>
            <pc:docMk/>
            <pc:sldMk cId="2901586080" sldId="277"/>
            <ac:spMk id="9" creationId="{8CBC4502-9764-3CA1-9384-AF658594156A}"/>
          </ac:spMkLst>
        </pc:spChg>
        <pc:spChg chg="del">
          <ac:chgData name="Zhengliang Fang" userId="d44d26c1-2a89-406c-b2ee-2ba499c1e947" providerId="ADAL" clId="{EEE62171-5383-412D-B48B-53F55A04E085}" dt="2023-12-08T01:42:11.913" v="1923" actId="478"/>
          <ac:spMkLst>
            <pc:docMk/>
            <pc:sldMk cId="2901586080" sldId="277"/>
            <ac:spMk id="10" creationId="{12A3E513-5595-049B-4C1C-9099F2E2EF11}"/>
          </ac:spMkLst>
        </pc:spChg>
      </pc:sldChg>
      <pc:sldChg chg="addSp delSp modSp add mod modAnim modNotesTx">
        <pc:chgData name="Zhengliang Fang" userId="d44d26c1-2a89-406c-b2ee-2ba499c1e947" providerId="ADAL" clId="{EEE62171-5383-412D-B48B-53F55A04E085}" dt="2023-12-08T14:52:07.712" v="3204" actId="1035"/>
        <pc:sldMkLst>
          <pc:docMk/>
          <pc:sldMk cId="2365391052" sldId="294"/>
        </pc:sldMkLst>
        <pc:spChg chg="mod">
          <ac:chgData name="Zhengliang Fang" userId="d44d26c1-2a89-406c-b2ee-2ba499c1e947" providerId="ADAL" clId="{EEE62171-5383-412D-B48B-53F55A04E085}" dt="2023-12-08T01:26:31.149" v="1302" actId="207"/>
          <ac:spMkLst>
            <pc:docMk/>
            <pc:sldMk cId="2365391052" sldId="294"/>
            <ac:spMk id="2" creationId="{9A40E778-2796-FE94-2360-2BFAE7B32844}"/>
          </ac:spMkLst>
        </pc:spChg>
        <pc:spChg chg="mod">
          <ac:chgData name="Zhengliang Fang" userId="d44d26c1-2a89-406c-b2ee-2ba499c1e947" providerId="ADAL" clId="{EEE62171-5383-412D-B48B-53F55A04E085}" dt="2023-12-08T14:51:48.326" v="3179" actId="20577"/>
          <ac:spMkLst>
            <pc:docMk/>
            <pc:sldMk cId="2365391052" sldId="294"/>
            <ac:spMk id="3" creationId="{E076EDFE-463F-7C79-A9AC-78B91FF15CE6}"/>
          </ac:spMkLst>
        </pc:spChg>
        <pc:spChg chg="add mod">
          <ac:chgData name="Zhengliang Fang" userId="d44d26c1-2a89-406c-b2ee-2ba499c1e947" providerId="ADAL" clId="{EEE62171-5383-412D-B48B-53F55A04E085}" dt="2023-12-08T14:52:07.712" v="3204" actId="1035"/>
          <ac:spMkLst>
            <pc:docMk/>
            <pc:sldMk cId="2365391052" sldId="294"/>
            <ac:spMk id="4" creationId="{31E6F063-0F0B-E374-60D1-6880BBAA872E}"/>
          </ac:spMkLst>
        </pc:spChg>
        <pc:spChg chg="add mod">
          <ac:chgData name="Zhengliang Fang" userId="d44d26c1-2a89-406c-b2ee-2ba499c1e947" providerId="ADAL" clId="{EEE62171-5383-412D-B48B-53F55A04E085}" dt="2023-12-08T01:41:54.178" v="1917"/>
          <ac:spMkLst>
            <pc:docMk/>
            <pc:sldMk cId="2365391052" sldId="294"/>
            <ac:spMk id="5" creationId="{FAC0D2A2-8361-6C19-EDCC-6F94860F2FF7}"/>
          </ac:spMkLst>
        </pc:spChg>
        <pc:spChg chg="add mod">
          <ac:chgData name="Zhengliang Fang" userId="d44d26c1-2a89-406c-b2ee-2ba499c1e947" providerId="ADAL" clId="{EEE62171-5383-412D-B48B-53F55A04E085}" dt="2023-12-08T01:41:54.178" v="1917"/>
          <ac:spMkLst>
            <pc:docMk/>
            <pc:sldMk cId="2365391052" sldId="294"/>
            <ac:spMk id="8" creationId="{492D57A2-A2B9-CD55-DB09-19F716C99B84}"/>
          </ac:spMkLst>
        </pc:spChg>
        <pc:spChg chg="add del mod">
          <ac:chgData name="Zhengliang Fang" userId="d44d26c1-2a89-406c-b2ee-2ba499c1e947" providerId="ADAL" clId="{EEE62171-5383-412D-B48B-53F55A04E085}" dt="2023-12-08T14:52:00.798" v="3180" actId="478"/>
          <ac:spMkLst>
            <pc:docMk/>
            <pc:sldMk cId="2365391052" sldId="294"/>
            <ac:spMk id="10" creationId="{8E563C80-4655-EB70-6590-F876BEE497FE}"/>
          </ac:spMkLst>
        </pc:spChg>
        <pc:spChg chg="add mod">
          <ac:chgData name="Zhengliang Fang" userId="d44d26c1-2a89-406c-b2ee-2ba499c1e947" providerId="ADAL" clId="{EEE62171-5383-412D-B48B-53F55A04E085}" dt="2023-12-08T14:52:07.712" v="3204" actId="1035"/>
          <ac:spMkLst>
            <pc:docMk/>
            <pc:sldMk cId="2365391052" sldId="294"/>
            <ac:spMk id="11" creationId="{E366839B-984B-6E76-6A6E-513DECA1DFAC}"/>
          </ac:spMkLst>
        </pc:spChg>
        <pc:spChg chg="mod">
          <ac:chgData name="Zhengliang Fang" userId="d44d26c1-2a89-406c-b2ee-2ba499c1e947" providerId="ADAL" clId="{EEE62171-5383-412D-B48B-53F55A04E085}" dt="2023-12-08T01:41:53.152" v="1916" actId="20577"/>
          <ac:spMkLst>
            <pc:docMk/>
            <pc:sldMk cId="2365391052" sldId="294"/>
            <ac:spMk id="13" creationId="{62B68665-EAB5-49E6-95E0-BCA5FFBF6F8B}"/>
          </ac:spMkLst>
        </pc:spChg>
        <pc:spChg chg="mod">
          <ac:chgData name="Zhengliang Fang" userId="d44d26c1-2a89-406c-b2ee-2ba499c1e947" providerId="ADAL" clId="{EEE62171-5383-412D-B48B-53F55A04E085}" dt="2023-12-08T01:28:52.039" v="1437" actId="207"/>
          <ac:spMkLst>
            <pc:docMk/>
            <pc:sldMk cId="2365391052" sldId="294"/>
            <ac:spMk id="19" creationId="{F487533D-03FE-431D-DAEB-E35FBE1F97B4}"/>
          </ac:spMkLst>
        </pc:spChg>
        <pc:spChg chg="mod">
          <ac:chgData name="Zhengliang Fang" userId="d44d26c1-2a89-406c-b2ee-2ba499c1e947" providerId="ADAL" clId="{EEE62171-5383-412D-B48B-53F55A04E085}" dt="2023-12-08T01:28:52.039" v="1437" actId="207"/>
          <ac:spMkLst>
            <pc:docMk/>
            <pc:sldMk cId="2365391052" sldId="294"/>
            <ac:spMk id="20" creationId="{D5261B8A-2F13-4117-95D9-5247645EE9AC}"/>
          </ac:spMkLst>
        </pc:spChg>
        <pc:spChg chg="mod">
          <ac:chgData name="Zhengliang Fang" userId="d44d26c1-2a89-406c-b2ee-2ba499c1e947" providerId="ADAL" clId="{EEE62171-5383-412D-B48B-53F55A04E085}" dt="2023-12-08T01:28:52.039" v="1437" actId="207"/>
          <ac:spMkLst>
            <pc:docMk/>
            <pc:sldMk cId="2365391052" sldId="294"/>
            <ac:spMk id="21" creationId="{192F1626-3D8C-90CE-7540-4A81D1125232}"/>
          </ac:spMkLst>
        </pc:spChg>
        <pc:spChg chg="mod">
          <ac:chgData name="Zhengliang Fang" userId="d44d26c1-2a89-406c-b2ee-2ba499c1e947" providerId="ADAL" clId="{EEE62171-5383-412D-B48B-53F55A04E085}" dt="2023-12-08T01:28:47.975" v="1436" actId="208"/>
          <ac:spMkLst>
            <pc:docMk/>
            <pc:sldMk cId="2365391052" sldId="294"/>
            <ac:spMk id="22" creationId="{9ED368D5-6DA9-BC81-789C-144BE3FBA1F8}"/>
          </ac:spMkLst>
        </pc:spChg>
        <pc:spChg chg="mod">
          <ac:chgData name="Zhengliang Fang" userId="d44d26c1-2a89-406c-b2ee-2ba499c1e947" providerId="ADAL" clId="{EEE62171-5383-412D-B48B-53F55A04E085}" dt="2023-12-08T14:52:07.712" v="3204" actId="1035"/>
          <ac:spMkLst>
            <pc:docMk/>
            <pc:sldMk cId="2365391052" sldId="294"/>
            <ac:spMk id="24" creationId="{8B410002-3615-1231-9714-906FBB47E515}"/>
          </ac:spMkLst>
        </pc:spChg>
      </pc:sldChg>
      <pc:sldChg chg="addSp modSp mod">
        <pc:chgData name="Zhengliang Fang" userId="d44d26c1-2a89-406c-b2ee-2ba499c1e947" providerId="ADAL" clId="{EEE62171-5383-412D-B48B-53F55A04E085}" dt="2023-12-08T14:54:05.914" v="3217" actId="14826"/>
        <pc:sldMkLst>
          <pc:docMk/>
          <pc:sldMk cId="981621071" sldId="297"/>
        </pc:sldMkLst>
        <pc:spChg chg="mod">
          <ac:chgData name="Zhengliang Fang" userId="d44d26c1-2a89-406c-b2ee-2ba499c1e947" providerId="ADAL" clId="{EEE62171-5383-412D-B48B-53F55A04E085}" dt="2023-12-08T01:41:22.748" v="1900" actId="20577"/>
          <ac:spMkLst>
            <pc:docMk/>
            <pc:sldMk cId="981621071" sldId="297"/>
            <ac:spMk id="13" creationId="{6D67DDAA-430D-B0D3-5FCB-27BDCDFA381E}"/>
          </ac:spMkLst>
        </pc:spChg>
        <pc:spChg chg="add mod">
          <ac:chgData name="Zhengliang Fang" userId="d44d26c1-2a89-406c-b2ee-2ba499c1e947" providerId="ADAL" clId="{EEE62171-5383-412D-B48B-53F55A04E085}" dt="2023-12-08T01:41:23.683" v="1901"/>
          <ac:spMkLst>
            <pc:docMk/>
            <pc:sldMk cId="981621071" sldId="297"/>
            <ac:spMk id="20" creationId="{CDD45185-B4C8-A9D8-4C6D-C151E4FA1493}"/>
          </ac:spMkLst>
        </pc:spChg>
        <pc:spChg chg="add mod">
          <ac:chgData name="Zhengliang Fang" userId="d44d26c1-2a89-406c-b2ee-2ba499c1e947" providerId="ADAL" clId="{EEE62171-5383-412D-B48B-53F55A04E085}" dt="2023-12-08T01:41:23.683" v="1901"/>
          <ac:spMkLst>
            <pc:docMk/>
            <pc:sldMk cId="981621071" sldId="297"/>
            <ac:spMk id="22" creationId="{46DC3B39-696F-683C-38B5-5A0D7A9DDF67}"/>
          </ac:spMkLst>
        </pc:spChg>
        <pc:picChg chg="mod">
          <ac:chgData name="Zhengliang Fang" userId="d44d26c1-2a89-406c-b2ee-2ba499c1e947" providerId="ADAL" clId="{EEE62171-5383-412D-B48B-53F55A04E085}" dt="2023-12-08T14:54:05.914" v="3217" actId="14826"/>
          <ac:picMkLst>
            <pc:docMk/>
            <pc:sldMk cId="981621071" sldId="297"/>
            <ac:picMk id="2" creationId="{61BC5555-263D-23D1-5A1A-A9EAC42EA49D}"/>
          </ac:picMkLst>
        </pc:picChg>
      </pc:sldChg>
      <pc:sldChg chg="addSp modSp">
        <pc:chgData name="Zhengliang Fang" userId="d44d26c1-2a89-406c-b2ee-2ba499c1e947" providerId="ADAL" clId="{EEE62171-5383-412D-B48B-53F55A04E085}" dt="2023-12-08T01:41:18.342" v="1899"/>
        <pc:sldMkLst>
          <pc:docMk/>
          <pc:sldMk cId="3144322477" sldId="298"/>
        </pc:sldMkLst>
        <pc:spChg chg="add mod">
          <ac:chgData name="Zhengliang Fang" userId="d44d26c1-2a89-406c-b2ee-2ba499c1e947" providerId="ADAL" clId="{EEE62171-5383-412D-B48B-53F55A04E085}" dt="2023-12-08T01:41:18.342" v="1899"/>
          <ac:spMkLst>
            <pc:docMk/>
            <pc:sldMk cId="3144322477" sldId="298"/>
            <ac:spMk id="9" creationId="{92B52FA5-E160-05C9-9CB7-C0AE6E31C485}"/>
          </ac:spMkLst>
        </pc:spChg>
        <pc:spChg chg="add mod">
          <ac:chgData name="Zhengliang Fang" userId="d44d26c1-2a89-406c-b2ee-2ba499c1e947" providerId="ADAL" clId="{EEE62171-5383-412D-B48B-53F55A04E085}" dt="2023-12-08T01:41:18.342" v="1899"/>
          <ac:spMkLst>
            <pc:docMk/>
            <pc:sldMk cId="3144322477" sldId="298"/>
            <ac:spMk id="17" creationId="{C25AD55E-9CEF-E3A0-A376-CD451DEABFE0}"/>
          </ac:spMkLst>
        </pc:spChg>
      </pc:sldChg>
      <pc:sldChg chg="addSp modSp mod">
        <pc:chgData name="Zhengliang Fang" userId="d44d26c1-2a89-406c-b2ee-2ba499c1e947" providerId="ADAL" clId="{EEE62171-5383-412D-B48B-53F55A04E085}" dt="2023-12-08T01:41:28.189" v="1903"/>
        <pc:sldMkLst>
          <pc:docMk/>
          <pc:sldMk cId="255380580" sldId="300"/>
        </pc:sldMkLst>
        <pc:spChg chg="add mod">
          <ac:chgData name="Zhengliang Fang" userId="d44d26c1-2a89-406c-b2ee-2ba499c1e947" providerId="ADAL" clId="{EEE62171-5383-412D-B48B-53F55A04E085}" dt="2023-12-08T01:41:28.189" v="1903"/>
          <ac:spMkLst>
            <pc:docMk/>
            <pc:sldMk cId="255380580" sldId="300"/>
            <ac:spMk id="4" creationId="{E21B0E17-0BBB-50A6-36F0-A65B9E090B94}"/>
          </ac:spMkLst>
        </pc:spChg>
        <pc:spChg chg="add mod">
          <ac:chgData name="Zhengliang Fang" userId="d44d26c1-2a89-406c-b2ee-2ba499c1e947" providerId="ADAL" clId="{EEE62171-5383-412D-B48B-53F55A04E085}" dt="2023-12-08T01:41:28.189" v="1903"/>
          <ac:spMkLst>
            <pc:docMk/>
            <pc:sldMk cId="255380580" sldId="300"/>
            <ac:spMk id="6" creationId="{26D84003-538F-EF02-CEA7-4561844BEFA4}"/>
          </ac:spMkLst>
        </pc:spChg>
        <pc:spChg chg="mod">
          <ac:chgData name="Zhengliang Fang" userId="d44d26c1-2a89-406c-b2ee-2ba499c1e947" providerId="ADAL" clId="{EEE62171-5383-412D-B48B-53F55A04E085}" dt="2023-12-08T01:41:27.210" v="1902" actId="20577"/>
          <ac:spMkLst>
            <pc:docMk/>
            <pc:sldMk cId="255380580" sldId="300"/>
            <ac:spMk id="22" creationId="{4078A1F5-F81F-70B9-78A9-8A93EAFC4A05}"/>
          </ac:spMkLst>
        </pc:spChg>
      </pc:sldChg>
      <pc:sldChg chg="addSp modSp mod">
        <pc:chgData name="Zhengliang Fang" userId="d44d26c1-2a89-406c-b2ee-2ba499c1e947" providerId="ADAL" clId="{EEE62171-5383-412D-B48B-53F55A04E085}" dt="2023-12-08T01:41:32.915" v="1905"/>
        <pc:sldMkLst>
          <pc:docMk/>
          <pc:sldMk cId="2245664711" sldId="301"/>
        </pc:sldMkLst>
        <pc:spChg chg="mod">
          <ac:chgData name="Zhengliang Fang" userId="d44d26c1-2a89-406c-b2ee-2ba499c1e947" providerId="ADAL" clId="{EEE62171-5383-412D-B48B-53F55A04E085}" dt="2023-12-08T01:41:31.947" v="1904" actId="20577"/>
          <ac:spMkLst>
            <pc:docMk/>
            <pc:sldMk cId="2245664711" sldId="301"/>
            <ac:spMk id="22" creationId="{4078A1F5-F81F-70B9-78A9-8A93EAFC4A05}"/>
          </ac:spMkLst>
        </pc:spChg>
        <pc:spChg chg="add mod">
          <ac:chgData name="Zhengliang Fang" userId="d44d26c1-2a89-406c-b2ee-2ba499c1e947" providerId="ADAL" clId="{EEE62171-5383-412D-B48B-53F55A04E085}" dt="2023-12-08T01:41:32.915" v="1905"/>
          <ac:spMkLst>
            <pc:docMk/>
            <pc:sldMk cId="2245664711" sldId="301"/>
            <ac:spMk id="35" creationId="{6A736CE1-B726-6846-6235-2CAC04C05EC1}"/>
          </ac:spMkLst>
        </pc:spChg>
        <pc:spChg chg="add mod">
          <ac:chgData name="Zhengliang Fang" userId="d44d26c1-2a89-406c-b2ee-2ba499c1e947" providerId="ADAL" clId="{EEE62171-5383-412D-B48B-53F55A04E085}" dt="2023-12-08T01:41:32.915" v="1905"/>
          <ac:spMkLst>
            <pc:docMk/>
            <pc:sldMk cId="2245664711" sldId="301"/>
            <ac:spMk id="36" creationId="{8ABBEAEA-A4B5-128F-3EEA-68E71F5860E2}"/>
          </ac:spMkLst>
        </pc:spChg>
      </pc:sldChg>
      <pc:sldChg chg="addSp delSp modSp mod modAnim modNotesTx">
        <pc:chgData name="Zhengliang Fang" userId="d44d26c1-2a89-406c-b2ee-2ba499c1e947" providerId="ADAL" clId="{EEE62171-5383-412D-B48B-53F55A04E085}" dt="2023-12-10T18:49:42.486" v="3221" actId="1076"/>
        <pc:sldMkLst>
          <pc:docMk/>
          <pc:sldMk cId="71754806" sldId="302"/>
        </pc:sldMkLst>
        <pc:spChg chg="add del mod">
          <ac:chgData name="Zhengliang Fang" userId="d44d26c1-2a89-406c-b2ee-2ba499c1e947" providerId="ADAL" clId="{EEE62171-5383-412D-B48B-53F55A04E085}" dt="2023-12-08T14:43:17.782" v="2988" actId="478"/>
          <ac:spMkLst>
            <pc:docMk/>
            <pc:sldMk cId="71754806" sldId="302"/>
            <ac:spMk id="2" creationId="{572F24B3-2621-4CBB-5D4B-99132C45C2C9}"/>
          </ac:spMkLst>
        </pc:spChg>
        <pc:spChg chg="add mod">
          <ac:chgData name="Zhengliang Fang" userId="d44d26c1-2a89-406c-b2ee-2ba499c1e947" providerId="ADAL" clId="{EEE62171-5383-412D-B48B-53F55A04E085}" dt="2023-12-08T14:43:38.104" v="2993" actId="207"/>
          <ac:spMkLst>
            <pc:docMk/>
            <pc:sldMk cId="71754806" sldId="302"/>
            <ac:spMk id="3" creationId="{E0AA8828-AD22-6A4F-17FC-B209B1668FE5}"/>
          </ac:spMkLst>
        </pc:spChg>
        <pc:spChg chg="add del mod">
          <ac:chgData name="Zhengliang Fang" userId="d44d26c1-2a89-406c-b2ee-2ba499c1e947" providerId="ADAL" clId="{EEE62171-5383-412D-B48B-53F55A04E085}" dt="2023-12-08T14:47:30.289" v="3023" actId="478"/>
          <ac:spMkLst>
            <pc:docMk/>
            <pc:sldMk cId="71754806" sldId="302"/>
            <ac:spMk id="6" creationId="{C0DB548D-D451-8606-8E10-6D4284C5EFB8}"/>
          </ac:spMkLst>
        </pc:spChg>
        <pc:spChg chg="mod">
          <ac:chgData name="Zhengliang Fang" userId="d44d26c1-2a89-406c-b2ee-2ba499c1e947" providerId="ADAL" clId="{EEE62171-5383-412D-B48B-53F55A04E085}" dt="2023-12-08T06:08:48.683" v="1937" actId="20577"/>
          <ac:spMkLst>
            <pc:docMk/>
            <pc:sldMk cId="71754806" sldId="302"/>
            <ac:spMk id="12" creationId="{67247BD9-B860-6101-85BB-B84612C430FB}"/>
          </ac:spMkLst>
        </pc:spChg>
        <pc:spChg chg="mod">
          <ac:chgData name="Zhengliang Fang" userId="d44d26c1-2a89-406c-b2ee-2ba499c1e947" providerId="ADAL" clId="{EEE62171-5383-412D-B48B-53F55A04E085}" dt="2023-12-08T14:44:03.037" v="2999" actId="58"/>
          <ac:spMkLst>
            <pc:docMk/>
            <pc:sldMk cId="71754806" sldId="302"/>
            <ac:spMk id="17" creationId="{5ED72245-9C24-E79B-269F-6918710B0057}"/>
          </ac:spMkLst>
        </pc:spChg>
        <pc:spChg chg="add mod">
          <ac:chgData name="Zhengliang Fang" userId="d44d26c1-2a89-406c-b2ee-2ba499c1e947" providerId="ADAL" clId="{EEE62171-5383-412D-B48B-53F55A04E085}" dt="2023-12-08T14:47:18.793" v="3018" actId="571"/>
          <ac:spMkLst>
            <pc:docMk/>
            <pc:sldMk cId="71754806" sldId="302"/>
            <ac:spMk id="18" creationId="{79D05469-FE76-B407-9730-F62BD3ED3943}"/>
          </ac:spMkLst>
        </pc:spChg>
        <pc:spChg chg="add mod">
          <ac:chgData name="Zhengliang Fang" userId="d44d26c1-2a89-406c-b2ee-2ba499c1e947" providerId="ADAL" clId="{EEE62171-5383-412D-B48B-53F55A04E085}" dt="2023-12-08T14:47:32.659" v="3024" actId="1076"/>
          <ac:spMkLst>
            <pc:docMk/>
            <pc:sldMk cId="71754806" sldId="302"/>
            <ac:spMk id="19" creationId="{D2DFC7D5-F1CC-9482-9746-14566BD6B387}"/>
          </ac:spMkLst>
        </pc:spChg>
        <pc:spChg chg="mod">
          <ac:chgData name="Zhengliang Fang" userId="d44d26c1-2a89-406c-b2ee-2ba499c1e947" providerId="ADAL" clId="{EEE62171-5383-412D-B48B-53F55A04E085}" dt="2023-12-08T06:08:58.679" v="1942" actId="20577"/>
          <ac:spMkLst>
            <pc:docMk/>
            <pc:sldMk cId="71754806" sldId="302"/>
            <ac:spMk id="20" creationId="{0F8DD9CF-6BB4-0C23-28AA-19EEAF56A578}"/>
          </ac:spMkLst>
        </pc:spChg>
        <pc:spChg chg="add del mod">
          <ac:chgData name="Zhengliang Fang" userId="d44d26c1-2a89-406c-b2ee-2ba499c1e947" providerId="ADAL" clId="{EEE62171-5383-412D-B48B-53F55A04E085}" dt="2023-12-08T01:03:19.610" v="238"/>
          <ac:spMkLst>
            <pc:docMk/>
            <pc:sldMk cId="71754806" sldId="302"/>
            <ac:spMk id="21" creationId="{CF1087D7-0BC7-0A68-3518-BF8E53342455}"/>
          </ac:spMkLst>
        </pc:spChg>
        <pc:spChg chg="mod">
          <ac:chgData name="Zhengliang Fang" userId="d44d26c1-2a89-406c-b2ee-2ba499c1e947" providerId="ADAL" clId="{EEE62171-5383-412D-B48B-53F55A04E085}" dt="2023-12-08T01:41:39.371" v="1906" actId="20577"/>
          <ac:spMkLst>
            <pc:docMk/>
            <pc:sldMk cId="71754806" sldId="302"/>
            <ac:spMk id="22" creationId="{4078A1F5-F81F-70B9-78A9-8A93EAFC4A05}"/>
          </ac:spMkLst>
        </pc:spChg>
        <pc:spChg chg="add del mod">
          <ac:chgData name="Zhengliang Fang" userId="d44d26c1-2a89-406c-b2ee-2ba499c1e947" providerId="ADAL" clId="{EEE62171-5383-412D-B48B-53F55A04E085}" dt="2023-12-08T01:03:53.110" v="260"/>
          <ac:spMkLst>
            <pc:docMk/>
            <pc:sldMk cId="71754806" sldId="302"/>
            <ac:spMk id="24" creationId="{3BBE440C-029D-210A-F38D-54D0F48DF607}"/>
          </ac:spMkLst>
        </pc:spChg>
        <pc:spChg chg="add mod">
          <ac:chgData name="Zhengliang Fang" userId="d44d26c1-2a89-406c-b2ee-2ba499c1e947" providerId="ADAL" clId="{EEE62171-5383-412D-B48B-53F55A04E085}" dt="2023-12-08T06:09:14.583" v="1947" actId="20577"/>
          <ac:spMkLst>
            <pc:docMk/>
            <pc:sldMk cId="71754806" sldId="302"/>
            <ac:spMk id="25" creationId="{2D74F16A-A4FF-57C3-7883-A5E8FD6C4AA4}"/>
          </ac:spMkLst>
        </pc:spChg>
        <pc:spChg chg="add mod">
          <ac:chgData name="Zhengliang Fang" userId="d44d26c1-2a89-406c-b2ee-2ba499c1e947" providerId="ADAL" clId="{EEE62171-5383-412D-B48B-53F55A04E085}" dt="2023-12-08T01:41:40.683" v="1907"/>
          <ac:spMkLst>
            <pc:docMk/>
            <pc:sldMk cId="71754806" sldId="302"/>
            <ac:spMk id="26" creationId="{81DF2F9C-55EA-49C8-C3EF-8B397DED309B}"/>
          </ac:spMkLst>
        </pc:spChg>
        <pc:spChg chg="add mod">
          <ac:chgData name="Zhengliang Fang" userId="d44d26c1-2a89-406c-b2ee-2ba499c1e947" providerId="ADAL" clId="{EEE62171-5383-412D-B48B-53F55A04E085}" dt="2023-12-08T01:41:40.683" v="1907"/>
          <ac:spMkLst>
            <pc:docMk/>
            <pc:sldMk cId="71754806" sldId="302"/>
            <ac:spMk id="27" creationId="{4D0F8C58-7019-E1C1-0B37-2A711D07E539}"/>
          </ac:spMkLst>
        </pc:spChg>
        <pc:picChg chg="mod">
          <ac:chgData name="Zhengliang Fang" userId="d44d26c1-2a89-406c-b2ee-2ba499c1e947" providerId="ADAL" clId="{EEE62171-5383-412D-B48B-53F55A04E085}" dt="2023-12-08T14:42:22.233" v="2982" actId="34135"/>
          <ac:picMkLst>
            <pc:docMk/>
            <pc:sldMk cId="71754806" sldId="302"/>
            <ac:picMk id="4" creationId="{AB47D56B-26C5-BFCB-6E06-5FAE83D5911C}"/>
          </ac:picMkLst>
        </pc:picChg>
        <pc:picChg chg="mod">
          <ac:chgData name="Zhengliang Fang" userId="d44d26c1-2a89-406c-b2ee-2ba499c1e947" providerId="ADAL" clId="{EEE62171-5383-412D-B48B-53F55A04E085}" dt="2023-12-08T14:48:43.952" v="3025" actId="14826"/>
          <ac:picMkLst>
            <pc:docMk/>
            <pc:sldMk cId="71754806" sldId="302"/>
            <ac:picMk id="7" creationId="{94BC1DBD-9370-E842-B96C-04725E565787}"/>
          </ac:picMkLst>
        </pc:picChg>
        <pc:picChg chg="mod">
          <ac:chgData name="Zhengliang Fang" userId="d44d26c1-2a89-406c-b2ee-2ba499c1e947" providerId="ADAL" clId="{EEE62171-5383-412D-B48B-53F55A04E085}" dt="2023-12-10T18:49:37.381" v="3220" actId="1076"/>
          <ac:picMkLst>
            <pc:docMk/>
            <pc:sldMk cId="71754806" sldId="302"/>
            <ac:picMk id="15" creationId="{08CE1769-04AF-DB50-29E7-95418D1AE4BD}"/>
          </ac:picMkLst>
        </pc:picChg>
        <pc:picChg chg="mod">
          <ac:chgData name="Zhengliang Fang" userId="d44d26c1-2a89-406c-b2ee-2ba499c1e947" providerId="ADAL" clId="{EEE62171-5383-412D-B48B-53F55A04E085}" dt="2023-12-10T18:49:42.486" v="3221" actId="1076"/>
          <ac:picMkLst>
            <pc:docMk/>
            <pc:sldMk cId="71754806" sldId="302"/>
            <ac:picMk id="16" creationId="{B7998C30-CEB7-8166-CA7F-7D345B0D14DF}"/>
          </ac:picMkLst>
        </pc:picChg>
      </pc:sldChg>
      <pc:sldChg chg="addSp delSp modSp add mod modNotesTx">
        <pc:chgData name="Zhengliang Fang" userId="d44d26c1-2a89-406c-b2ee-2ba499c1e947" providerId="ADAL" clId="{EEE62171-5383-412D-B48B-53F55A04E085}" dt="2023-12-08T01:41:49.592" v="1914"/>
        <pc:sldMkLst>
          <pc:docMk/>
          <pc:sldMk cId="2942364116" sldId="303"/>
        </pc:sldMkLst>
        <pc:spChg chg="add mod">
          <ac:chgData name="Zhengliang Fang" userId="d44d26c1-2a89-406c-b2ee-2ba499c1e947" providerId="ADAL" clId="{EEE62171-5383-412D-B48B-53F55A04E085}" dt="2023-12-08T01:24:51.788" v="1294" actId="1076"/>
          <ac:spMkLst>
            <pc:docMk/>
            <pc:sldMk cId="2942364116" sldId="303"/>
            <ac:spMk id="3" creationId="{8E26B95F-2257-9494-C0B6-F49B3E5B76A8}"/>
          </ac:spMkLst>
        </pc:spChg>
        <pc:spChg chg="mod">
          <ac:chgData name="Zhengliang Fang" userId="d44d26c1-2a89-406c-b2ee-2ba499c1e947" providerId="ADAL" clId="{EEE62171-5383-412D-B48B-53F55A04E085}" dt="2023-12-08T01:26:21.478" v="1300"/>
          <ac:spMkLst>
            <pc:docMk/>
            <pc:sldMk cId="2942364116" sldId="303"/>
            <ac:spMk id="5" creationId="{8EBFA208-9751-BDA2-A218-071E883E29C1}"/>
          </ac:spMkLst>
        </pc:spChg>
        <pc:spChg chg="add mod">
          <ac:chgData name="Zhengliang Fang" userId="d44d26c1-2a89-406c-b2ee-2ba499c1e947" providerId="ADAL" clId="{EEE62171-5383-412D-B48B-53F55A04E085}" dt="2023-12-08T01:41:49.592" v="1914"/>
          <ac:spMkLst>
            <pc:docMk/>
            <pc:sldMk cId="2942364116" sldId="303"/>
            <ac:spMk id="6" creationId="{56EBC3D0-1C85-7EC5-1922-47D631A00ADF}"/>
          </ac:spMkLst>
        </pc:spChg>
        <pc:spChg chg="del">
          <ac:chgData name="Zhengliang Fang" userId="d44d26c1-2a89-406c-b2ee-2ba499c1e947" providerId="ADAL" clId="{EEE62171-5383-412D-B48B-53F55A04E085}" dt="2023-12-08T01:23:37.590" v="1273" actId="478"/>
          <ac:spMkLst>
            <pc:docMk/>
            <pc:sldMk cId="2942364116" sldId="303"/>
            <ac:spMk id="12" creationId="{67247BD9-B860-6101-85BB-B84612C430FB}"/>
          </ac:spMkLst>
        </pc:spChg>
        <pc:spChg chg="del">
          <ac:chgData name="Zhengliang Fang" userId="d44d26c1-2a89-406c-b2ee-2ba499c1e947" providerId="ADAL" clId="{EEE62171-5383-412D-B48B-53F55A04E085}" dt="2023-12-08T01:23:39.535" v="1275" actId="478"/>
          <ac:spMkLst>
            <pc:docMk/>
            <pc:sldMk cId="2942364116" sldId="303"/>
            <ac:spMk id="17" creationId="{5ED72245-9C24-E79B-269F-6918710B0057}"/>
          </ac:spMkLst>
        </pc:spChg>
        <pc:spChg chg="add mod">
          <ac:chgData name="Zhengliang Fang" userId="d44d26c1-2a89-406c-b2ee-2ba499c1e947" providerId="ADAL" clId="{EEE62171-5383-412D-B48B-53F55A04E085}" dt="2023-12-08T01:41:49.592" v="1914"/>
          <ac:spMkLst>
            <pc:docMk/>
            <pc:sldMk cId="2942364116" sldId="303"/>
            <ac:spMk id="18" creationId="{A7A2387E-F515-D6CC-1AA0-66254A7CE8CF}"/>
          </ac:spMkLst>
        </pc:spChg>
        <pc:spChg chg="del">
          <ac:chgData name="Zhengliang Fang" userId="d44d26c1-2a89-406c-b2ee-2ba499c1e947" providerId="ADAL" clId="{EEE62171-5383-412D-B48B-53F55A04E085}" dt="2023-12-08T01:23:33.930" v="1271" actId="478"/>
          <ac:spMkLst>
            <pc:docMk/>
            <pc:sldMk cId="2942364116" sldId="303"/>
            <ac:spMk id="20" creationId="{0F8DD9CF-6BB4-0C23-28AA-19EEAF56A578}"/>
          </ac:spMkLst>
        </pc:spChg>
        <pc:spChg chg="mod">
          <ac:chgData name="Zhengliang Fang" userId="d44d26c1-2a89-406c-b2ee-2ba499c1e947" providerId="ADAL" clId="{EEE62171-5383-412D-B48B-53F55A04E085}" dt="2023-12-08T01:41:48.723" v="1913" actId="20577"/>
          <ac:spMkLst>
            <pc:docMk/>
            <pc:sldMk cId="2942364116" sldId="303"/>
            <ac:spMk id="22" creationId="{4078A1F5-F81F-70B9-78A9-8A93EAFC4A05}"/>
          </ac:spMkLst>
        </pc:spChg>
        <pc:spChg chg="del">
          <ac:chgData name="Zhengliang Fang" userId="d44d26c1-2a89-406c-b2ee-2ba499c1e947" providerId="ADAL" clId="{EEE62171-5383-412D-B48B-53F55A04E085}" dt="2023-12-08T01:23:36.258" v="1272" actId="478"/>
          <ac:spMkLst>
            <pc:docMk/>
            <pc:sldMk cId="2942364116" sldId="303"/>
            <ac:spMk id="25" creationId="{2D74F16A-A4FF-57C3-7883-A5E8FD6C4AA4}"/>
          </ac:spMkLst>
        </pc:spChg>
        <pc:picChg chg="add mod">
          <ac:chgData name="Zhengliang Fang" userId="d44d26c1-2a89-406c-b2ee-2ba499c1e947" providerId="ADAL" clId="{EEE62171-5383-412D-B48B-53F55A04E085}" dt="2023-12-08T01:24:17.959" v="1279" actId="1076"/>
          <ac:picMkLst>
            <pc:docMk/>
            <pc:sldMk cId="2942364116" sldId="303"/>
            <ac:picMk id="2" creationId="{5428D12C-C76F-8098-CF66-2750ACA9206C}"/>
          </ac:picMkLst>
        </pc:picChg>
        <pc:picChg chg="del">
          <ac:chgData name="Zhengliang Fang" userId="d44d26c1-2a89-406c-b2ee-2ba499c1e947" providerId="ADAL" clId="{EEE62171-5383-412D-B48B-53F55A04E085}" dt="2023-12-08T01:23:37.979" v="1274" actId="478"/>
          <ac:picMkLst>
            <pc:docMk/>
            <pc:sldMk cId="2942364116" sldId="303"/>
            <ac:picMk id="4" creationId="{AB47D56B-26C5-BFCB-6E06-5FAE83D5911C}"/>
          </ac:picMkLst>
        </pc:picChg>
        <pc:picChg chg="del">
          <ac:chgData name="Zhengliang Fang" userId="d44d26c1-2a89-406c-b2ee-2ba499c1e947" providerId="ADAL" clId="{EEE62171-5383-412D-B48B-53F55A04E085}" dt="2023-12-08T01:23:32.787" v="1270" actId="478"/>
          <ac:picMkLst>
            <pc:docMk/>
            <pc:sldMk cId="2942364116" sldId="303"/>
            <ac:picMk id="7" creationId="{94BC1DBD-9370-E842-B96C-04725E565787}"/>
          </ac:picMkLst>
        </pc:picChg>
        <pc:picChg chg="del">
          <ac:chgData name="Zhengliang Fang" userId="d44d26c1-2a89-406c-b2ee-2ba499c1e947" providerId="ADAL" clId="{EEE62171-5383-412D-B48B-53F55A04E085}" dt="2023-12-08T01:23:39.535" v="1275" actId="478"/>
          <ac:picMkLst>
            <pc:docMk/>
            <pc:sldMk cId="2942364116" sldId="303"/>
            <ac:picMk id="15" creationId="{08CE1769-04AF-DB50-29E7-95418D1AE4BD}"/>
          </ac:picMkLst>
        </pc:picChg>
        <pc:picChg chg="del">
          <ac:chgData name="Zhengliang Fang" userId="d44d26c1-2a89-406c-b2ee-2ba499c1e947" providerId="ADAL" clId="{EEE62171-5383-412D-B48B-53F55A04E085}" dt="2023-12-08T01:23:39.535" v="1275" actId="478"/>
          <ac:picMkLst>
            <pc:docMk/>
            <pc:sldMk cId="2942364116" sldId="303"/>
            <ac:picMk id="16" creationId="{B7998C30-CEB7-8166-CA7F-7D345B0D14D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E104E9E-A81C-4381-ACC9-B31677EC93E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718750-FC58-4917-846C-C87C5B2DC6AD}">
      <dgm:prSet/>
      <dgm:spPr/>
      <dgm:t>
        <a:bodyPr/>
        <a:lstStyle/>
        <a:p>
          <a:pPr>
            <a:lnSpc>
              <a:spcPct val="100000"/>
            </a:lnSpc>
          </a:pPr>
          <a:r>
            <a:rPr lang="zh-CN" b="0" i="0" baseline="0" dirty="0"/>
            <a:t>□ </a:t>
          </a:r>
          <a:r>
            <a:rPr lang="en-US" b="0" i="0" baseline="0" dirty="0">
              <a:latin typeface="Novecento wide Bold" panose="00000805000000000000"/>
            </a:rPr>
            <a:t>The existence resonance frequency tunning theory, especially the most widely used DC electrothermal actuation, will lead large power consumption.</a:t>
          </a:r>
          <a:endParaRPr lang="en-US" dirty="0">
            <a:latin typeface="Novecento wide Bold" panose="00000805000000000000"/>
          </a:endParaRPr>
        </a:p>
      </dgm:t>
    </dgm:pt>
    <dgm:pt modelId="{D5A0DD48-E453-4ABF-A121-2F135171E411}" type="parTrans" cxnId="{9643FAFA-962A-4AB1-B135-551AA715FB42}">
      <dgm:prSet/>
      <dgm:spPr/>
      <dgm:t>
        <a:bodyPr/>
        <a:lstStyle/>
        <a:p>
          <a:endParaRPr lang="en-US"/>
        </a:p>
      </dgm:t>
    </dgm:pt>
    <dgm:pt modelId="{2A84B69A-E177-4231-BB52-B3155D420AF9}" type="sibTrans" cxnId="{9643FAFA-962A-4AB1-B135-551AA715FB42}">
      <dgm:prSet/>
      <dgm:spPr/>
      <dgm:t>
        <a:bodyPr/>
        <a:lstStyle/>
        <a:p>
          <a:endParaRPr lang="en-US"/>
        </a:p>
      </dgm:t>
    </dgm:pt>
    <dgm:pt modelId="{2206AC02-AD51-4ED5-BAA5-F072D8C01708}">
      <dgm:prSet/>
      <dgm:spPr/>
      <dgm:t>
        <a:bodyPr/>
        <a:lstStyle/>
        <a:p>
          <a:pPr>
            <a:lnSpc>
              <a:spcPct val="100000"/>
            </a:lnSpc>
          </a:pPr>
          <a:r>
            <a:rPr lang="zh-CN" b="0" i="0" baseline="0" dirty="0"/>
            <a:t>□</a:t>
          </a:r>
          <a:r>
            <a:rPr lang="en-US" b="0" i="0" baseline="0" dirty="0"/>
            <a:t> </a:t>
          </a:r>
          <a:r>
            <a:rPr lang="en-US" b="0" i="0" baseline="0" dirty="0">
              <a:latin typeface="Novecento wide Bold" panose="00000805000000000000"/>
            </a:rPr>
            <a:t>We designed a tunable </a:t>
          </a:r>
          <a:r>
            <a:rPr lang="en-US" b="0" i="0" baseline="0" dirty="0" err="1">
              <a:latin typeface="Novecento wide Bold" panose="00000805000000000000"/>
            </a:rPr>
            <a:t>TPoS</a:t>
          </a:r>
          <a:r>
            <a:rPr lang="en-US" b="0" i="0" baseline="0" dirty="0">
              <a:latin typeface="Novecento wide Bold" panose="00000805000000000000"/>
            </a:rPr>
            <a:t> MEMS gas sensor which could tune the resonance frequency piezoelectrically and reduce the power consumption.</a:t>
          </a:r>
          <a:endParaRPr lang="en-US" dirty="0">
            <a:latin typeface="Novecento wide Bold" panose="00000805000000000000"/>
          </a:endParaRPr>
        </a:p>
      </dgm:t>
    </dgm:pt>
    <dgm:pt modelId="{6F49FEA3-6C46-4022-A762-5FA760060281}" type="parTrans" cxnId="{06DDFA5C-784D-4E7B-AE0A-789D73D73BDF}">
      <dgm:prSet/>
      <dgm:spPr/>
      <dgm:t>
        <a:bodyPr/>
        <a:lstStyle/>
        <a:p>
          <a:endParaRPr lang="en-US"/>
        </a:p>
      </dgm:t>
    </dgm:pt>
    <dgm:pt modelId="{CD76F811-B3D0-4FED-8751-745AC7777F57}" type="sibTrans" cxnId="{06DDFA5C-784D-4E7B-AE0A-789D73D73BDF}">
      <dgm:prSet/>
      <dgm:spPr/>
      <dgm:t>
        <a:bodyPr/>
        <a:lstStyle/>
        <a:p>
          <a:endParaRPr lang="en-US"/>
        </a:p>
      </dgm:t>
    </dgm:pt>
    <dgm:pt modelId="{8386EBAD-DD2E-4835-B136-EA6996E5C19E}" type="pres">
      <dgm:prSet presAssocID="{9E104E9E-A81C-4381-ACC9-B31677EC93E1}" presName="root" presStyleCnt="0">
        <dgm:presLayoutVars>
          <dgm:dir/>
          <dgm:resizeHandles val="exact"/>
        </dgm:presLayoutVars>
      </dgm:prSet>
      <dgm:spPr/>
    </dgm:pt>
    <dgm:pt modelId="{1250BD46-6432-4AAD-AC7C-CEECE4672DD0}" type="pres">
      <dgm:prSet presAssocID="{CD718750-FC58-4917-846C-C87C5B2DC6AD}" presName="compNode" presStyleCnt="0"/>
      <dgm:spPr/>
    </dgm:pt>
    <dgm:pt modelId="{03CA26EB-3BC9-4532-865D-F238A4982C58}" type="pres">
      <dgm:prSet presAssocID="{CD718750-FC58-4917-846C-C87C5B2DC6AD}" presName="bgRect" presStyleLbl="bgShp" presStyleIdx="0" presStyleCnt="2"/>
      <dgm:spPr>
        <a:solidFill>
          <a:srgbClr val="7030A0"/>
        </a:solidFill>
      </dgm:spPr>
    </dgm:pt>
    <dgm:pt modelId="{CBAF2CB7-69CD-4053-8704-2797C090DA37}" type="pres">
      <dgm:prSet presAssocID="{CD718750-FC58-4917-846C-C87C5B2DC6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插头 纯色填充"/>
        </a:ext>
      </dgm:extLst>
    </dgm:pt>
    <dgm:pt modelId="{ED3F70CD-D681-4AC7-9CA2-003F80F3EC0B}" type="pres">
      <dgm:prSet presAssocID="{CD718750-FC58-4917-846C-C87C5B2DC6AD}" presName="spaceRect" presStyleCnt="0"/>
      <dgm:spPr/>
    </dgm:pt>
    <dgm:pt modelId="{BB89B88C-89C4-4B67-863D-83D334B21845}" type="pres">
      <dgm:prSet presAssocID="{CD718750-FC58-4917-846C-C87C5B2DC6AD}" presName="parTx" presStyleLbl="revTx" presStyleIdx="0" presStyleCnt="2">
        <dgm:presLayoutVars>
          <dgm:chMax val="0"/>
          <dgm:chPref val="0"/>
        </dgm:presLayoutVars>
      </dgm:prSet>
      <dgm:spPr/>
    </dgm:pt>
    <dgm:pt modelId="{2D3B6AE1-B7DF-4DEF-AE34-82FA63970B93}" type="pres">
      <dgm:prSet presAssocID="{2A84B69A-E177-4231-BB52-B3155D420AF9}" presName="sibTrans" presStyleCnt="0"/>
      <dgm:spPr/>
    </dgm:pt>
    <dgm:pt modelId="{F85831C0-7FBB-422D-AB76-25C1B60BA2CD}" type="pres">
      <dgm:prSet presAssocID="{2206AC02-AD51-4ED5-BAA5-F072D8C01708}" presName="compNode" presStyleCnt="0"/>
      <dgm:spPr/>
    </dgm:pt>
    <dgm:pt modelId="{BE142B16-B7A7-4920-B370-EED474E9C5D6}" type="pres">
      <dgm:prSet presAssocID="{2206AC02-AD51-4ED5-BAA5-F072D8C01708}" presName="bgRect" presStyleLbl="bgShp" presStyleIdx="1" presStyleCnt="2"/>
      <dgm:spPr>
        <a:solidFill>
          <a:srgbClr val="00B0F0"/>
        </a:solidFill>
      </dgm:spPr>
    </dgm:pt>
    <dgm:pt modelId="{412CE4D6-CFD5-4D3E-93A8-41DF19C94B15}" type="pres">
      <dgm:prSet presAssocID="{2206AC02-AD51-4ED5-BAA5-F072D8C0170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插头 轮廓"/>
        </a:ext>
      </dgm:extLst>
    </dgm:pt>
    <dgm:pt modelId="{277B5B94-01E0-429C-9DB9-BA385839FE18}" type="pres">
      <dgm:prSet presAssocID="{2206AC02-AD51-4ED5-BAA5-F072D8C01708}" presName="spaceRect" presStyleCnt="0"/>
      <dgm:spPr/>
    </dgm:pt>
    <dgm:pt modelId="{B0E9EAF3-9AE8-4C3E-9998-49EC046D737F}" type="pres">
      <dgm:prSet presAssocID="{2206AC02-AD51-4ED5-BAA5-F072D8C01708}" presName="parTx" presStyleLbl="revTx" presStyleIdx="1" presStyleCnt="2">
        <dgm:presLayoutVars>
          <dgm:chMax val="0"/>
          <dgm:chPref val="0"/>
        </dgm:presLayoutVars>
      </dgm:prSet>
      <dgm:spPr/>
    </dgm:pt>
  </dgm:ptLst>
  <dgm:cxnLst>
    <dgm:cxn modelId="{C3F81B01-83ED-491C-94CA-467CA3B8FD87}" type="presOf" srcId="{2206AC02-AD51-4ED5-BAA5-F072D8C01708}" destId="{B0E9EAF3-9AE8-4C3E-9998-49EC046D737F}" srcOrd="0" destOrd="0" presId="urn:microsoft.com/office/officeart/2018/2/layout/IconVerticalSolidList"/>
    <dgm:cxn modelId="{06DDFA5C-784D-4E7B-AE0A-789D73D73BDF}" srcId="{9E104E9E-A81C-4381-ACC9-B31677EC93E1}" destId="{2206AC02-AD51-4ED5-BAA5-F072D8C01708}" srcOrd="1" destOrd="0" parTransId="{6F49FEA3-6C46-4022-A762-5FA760060281}" sibTransId="{CD76F811-B3D0-4FED-8751-745AC7777F57}"/>
    <dgm:cxn modelId="{9356958B-05FE-42D5-B58E-7DA83EEAB10D}" type="presOf" srcId="{9E104E9E-A81C-4381-ACC9-B31677EC93E1}" destId="{8386EBAD-DD2E-4835-B136-EA6996E5C19E}" srcOrd="0" destOrd="0" presId="urn:microsoft.com/office/officeart/2018/2/layout/IconVerticalSolidList"/>
    <dgm:cxn modelId="{CC4C2ADD-6C82-4B0C-AAC1-D426602575C6}" type="presOf" srcId="{CD718750-FC58-4917-846C-C87C5B2DC6AD}" destId="{BB89B88C-89C4-4B67-863D-83D334B21845}" srcOrd="0" destOrd="0" presId="urn:microsoft.com/office/officeart/2018/2/layout/IconVerticalSolidList"/>
    <dgm:cxn modelId="{9643FAFA-962A-4AB1-B135-551AA715FB42}" srcId="{9E104E9E-A81C-4381-ACC9-B31677EC93E1}" destId="{CD718750-FC58-4917-846C-C87C5B2DC6AD}" srcOrd="0" destOrd="0" parTransId="{D5A0DD48-E453-4ABF-A121-2F135171E411}" sibTransId="{2A84B69A-E177-4231-BB52-B3155D420AF9}"/>
    <dgm:cxn modelId="{FF813E33-775C-4105-97F4-7FEF651DAB92}" type="presParOf" srcId="{8386EBAD-DD2E-4835-B136-EA6996E5C19E}" destId="{1250BD46-6432-4AAD-AC7C-CEECE4672DD0}" srcOrd="0" destOrd="0" presId="urn:microsoft.com/office/officeart/2018/2/layout/IconVerticalSolidList"/>
    <dgm:cxn modelId="{72260770-005F-4594-9DB2-78F54D65278A}" type="presParOf" srcId="{1250BD46-6432-4AAD-AC7C-CEECE4672DD0}" destId="{03CA26EB-3BC9-4532-865D-F238A4982C58}" srcOrd="0" destOrd="0" presId="urn:microsoft.com/office/officeart/2018/2/layout/IconVerticalSolidList"/>
    <dgm:cxn modelId="{4D8F929C-3D5B-49D1-8DB4-E5ED5F8807D2}" type="presParOf" srcId="{1250BD46-6432-4AAD-AC7C-CEECE4672DD0}" destId="{CBAF2CB7-69CD-4053-8704-2797C090DA37}" srcOrd="1" destOrd="0" presId="urn:microsoft.com/office/officeart/2018/2/layout/IconVerticalSolidList"/>
    <dgm:cxn modelId="{6C3B05AE-8586-4904-BB04-A5C1AC51EAF7}" type="presParOf" srcId="{1250BD46-6432-4AAD-AC7C-CEECE4672DD0}" destId="{ED3F70CD-D681-4AC7-9CA2-003F80F3EC0B}" srcOrd="2" destOrd="0" presId="urn:microsoft.com/office/officeart/2018/2/layout/IconVerticalSolidList"/>
    <dgm:cxn modelId="{5AC34E94-32A4-4362-915E-55B8069E096F}" type="presParOf" srcId="{1250BD46-6432-4AAD-AC7C-CEECE4672DD0}" destId="{BB89B88C-89C4-4B67-863D-83D334B21845}" srcOrd="3" destOrd="0" presId="urn:microsoft.com/office/officeart/2018/2/layout/IconVerticalSolidList"/>
    <dgm:cxn modelId="{084AC1B7-B387-4D5D-BC03-F99A6E083689}" type="presParOf" srcId="{8386EBAD-DD2E-4835-B136-EA6996E5C19E}" destId="{2D3B6AE1-B7DF-4DEF-AE34-82FA63970B93}" srcOrd="1" destOrd="0" presId="urn:microsoft.com/office/officeart/2018/2/layout/IconVerticalSolidList"/>
    <dgm:cxn modelId="{F69C5872-4379-4CE4-8B64-002AC8F17DD4}" type="presParOf" srcId="{8386EBAD-DD2E-4835-B136-EA6996E5C19E}" destId="{F85831C0-7FBB-422D-AB76-25C1B60BA2CD}" srcOrd="2" destOrd="0" presId="urn:microsoft.com/office/officeart/2018/2/layout/IconVerticalSolidList"/>
    <dgm:cxn modelId="{BF9BEB23-9D2A-4053-8209-6C3F775E2F9A}" type="presParOf" srcId="{F85831C0-7FBB-422D-AB76-25C1B60BA2CD}" destId="{BE142B16-B7A7-4920-B370-EED474E9C5D6}" srcOrd="0" destOrd="0" presId="urn:microsoft.com/office/officeart/2018/2/layout/IconVerticalSolidList"/>
    <dgm:cxn modelId="{ECF04876-AA23-4A1C-AA4B-34E20752903D}" type="presParOf" srcId="{F85831C0-7FBB-422D-AB76-25C1B60BA2CD}" destId="{412CE4D6-CFD5-4D3E-93A8-41DF19C94B15}" srcOrd="1" destOrd="0" presId="urn:microsoft.com/office/officeart/2018/2/layout/IconVerticalSolidList"/>
    <dgm:cxn modelId="{678049FF-D087-4DF3-ADD0-B73744ADDE5D}" type="presParOf" srcId="{F85831C0-7FBB-422D-AB76-25C1B60BA2CD}" destId="{277B5B94-01E0-429C-9DB9-BA385839FE18}" srcOrd="2" destOrd="0" presId="urn:microsoft.com/office/officeart/2018/2/layout/IconVerticalSolidList"/>
    <dgm:cxn modelId="{536FF391-A3B2-410C-9263-C454F2872856}" type="presParOf" srcId="{F85831C0-7FBB-422D-AB76-25C1B60BA2CD}" destId="{B0E9EAF3-9AE8-4C3E-9998-49EC046D73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A26EB-3BC9-4532-865D-F238A4982C58}">
      <dsp:nvSpPr>
        <dsp:cNvPr id="0" name=""/>
        <dsp:cNvSpPr/>
      </dsp:nvSpPr>
      <dsp:spPr>
        <a:xfrm>
          <a:off x="0" y="708097"/>
          <a:ext cx="10515600" cy="1307257"/>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sp>
    <dsp:sp modelId="{CBAF2CB7-69CD-4053-8704-2797C090DA37}">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89B88C-89C4-4B67-863D-83D334B21845}">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100000"/>
            </a:lnSpc>
            <a:spcBef>
              <a:spcPct val="0"/>
            </a:spcBef>
            <a:spcAft>
              <a:spcPct val="35000"/>
            </a:spcAft>
            <a:buNone/>
          </a:pPr>
          <a:r>
            <a:rPr lang="zh-CN" sz="2200" b="0" i="0" kern="1200" baseline="0" dirty="0"/>
            <a:t>□ </a:t>
          </a:r>
          <a:r>
            <a:rPr lang="en-US" sz="2200" b="0" i="0" kern="1200" baseline="0" dirty="0">
              <a:latin typeface="Novecento wide Bold" panose="00000805000000000000"/>
            </a:rPr>
            <a:t>The existence resonance frequency tunning theory, especially the most widely used DC electrothermal actuation, will lead large power consumption.</a:t>
          </a:r>
          <a:endParaRPr lang="en-US" sz="2200" kern="1200" dirty="0">
            <a:latin typeface="Novecento wide Bold" panose="00000805000000000000"/>
          </a:endParaRPr>
        </a:p>
      </dsp:txBody>
      <dsp:txXfrm>
        <a:off x="1509882" y="708097"/>
        <a:ext cx="9005717" cy="1307257"/>
      </dsp:txXfrm>
    </dsp:sp>
    <dsp:sp modelId="{BE142B16-B7A7-4920-B370-EED474E9C5D6}">
      <dsp:nvSpPr>
        <dsp:cNvPr id="0" name=""/>
        <dsp:cNvSpPr/>
      </dsp:nvSpPr>
      <dsp:spPr>
        <a:xfrm>
          <a:off x="0" y="2342169"/>
          <a:ext cx="10515600" cy="1307257"/>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412CE4D6-CFD5-4D3E-93A8-41DF19C94B15}">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E9EAF3-9AE8-4C3E-9998-49EC046D737F}">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100000"/>
            </a:lnSpc>
            <a:spcBef>
              <a:spcPct val="0"/>
            </a:spcBef>
            <a:spcAft>
              <a:spcPct val="35000"/>
            </a:spcAft>
            <a:buNone/>
          </a:pPr>
          <a:r>
            <a:rPr lang="zh-CN" sz="2200" b="0" i="0" kern="1200" baseline="0" dirty="0"/>
            <a:t>□</a:t>
          </a:r>
          <a:r>
            <a:rPr lang="en-US" sz="2200" b="0" i="0" kern="1200" baseline="0" dirty="0"/>
            <a:t> </a:t>
          </a:r>
          <a:r>
            <a:rPr lang="en-US" sz="2200" b="0" i="0" kern="1200" baseline="0" dirty="0">
              <a:latin typeface="Novecento wide Bold" panose="00000805000000000000"/>
            </a:rPr>
            <a:t>We designed a tunable </a:t>
          </a:r>
          <a:r>
            <a:rPr lang="en-US" sz="2200" b="0" i="0" kern="1200" baseline="0" dirty="0" err="1">
              <a:latin typeface="Novecento wide Bold" panose="00000805000000000000"/>
            </a:rPr>
            <a:t>TPoS</a:t>
          </a:r>
          <a:r>
            <a:rPr lang="en-US" sz="2200" b="0" i="0" kern="1200" baseline="0" dirty="0">
              <a:latin typeface="Novecento wide Bold" panose="00000805000000000000"/>
            </a:rPr>
            <a:t> MEMS gas sensor which could tune the resonance frequency piezoelectrically and reduce the power consumption.</a:t>
          </a:r>
          <a:endParaRPr lang="en-US" sz="2200" kern="1200" dirty="0">
            <a:latin typeface="Novecento wide Bold" panose="00000805000000000000"/>
          </a:endParaRPr>
        </a:p>
      </dsp:txBody>
      <dsp:txXfrm>
        <a:off x="1509882" y="2342169"/>
        <a:ext cx="9005717" cy="13072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063BB-3D5A-461C-A97C-99C69C22D60C}" type="datetimeFigureOut">
              <a:rPr lang="zh-CN" altLang="en-US" smtClean="0"/>
              <a:t>2023/12/10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B4FBE-2643-45DE-B3F5-629E605C1C3A}" type="slidenum">
              <a:rPr lang="zh-CN" altLang="en-US" smtClean="0"/>
              <a:t>‹#›</a:t>
            </a:fld>
            <a:endParaRPr lang="zh-CN" altLang="en-US"/>
          </a:p>
        </p:txBody>
      </p:sp>
    </p:spTree>
    <p:extLst>
      <p:ext uri="{BB962C8B-B14F-4D97-AF65-F5344CB8AC3E}">
        <p14:creationId xmlns:p14="http://schemas.microsoft.com/office/powerpoint/2010/main" val="347238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I’m very honor to present our spiring research today. Our research title is </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MS Mincho" panose="02020609040205080304" pitchFamily="49" charset="-128"/>
                <a:cs typeface="+mn-cs"/>
              </a:rPr>
              <a:t>DYNAMICS OF A PIEZOELECTRIC MEMS GAS SENSOR BASED ON COUPLED MICROMACHINED RESONATORS, my name is Zhengliang, I’m from Loughborough University.</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3140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0" spc="-5" dirty="0">
                <a:effectLst/>
                <a:latin typeface="Times New Roman" panose="02020603050405020304" pitchFamily="18" charset="0"/>
                <a:ea typeface="宋体" panose="02010600030101010101" pitchFamily="2" charset="-122"/>
              </a:rPr>
              <a:t>The system dynamics of coupled structure is further analyzed. The left graph shows the resonance frequency variation via the electrothermal voltage at VAC=1V. It should be noted that the buckling point is 6.15V. In the right graph, I set electrothermal voltage at 5.5V and sweep the AC actuation voltages, which shows that when VAC=3V, the system is buckled. It could be simply found that two graphs have similar variation tendency, which proves that our design provide thermal stress in the same way as the DC electrothermal heating function. Since the resistance between </a:t>
            </a:r>
            <a:r>
              <a:rPr lang="en-US" altLang="zh-CN" sz="1800" kern="0" spc="-5" dirty="0" err="1">
                <a:effectLst/>
                <a:latin typeface="Times New Roman" panose="02020603050405020304" pitchFamily="18" charset="0"/>
                <a:ea typeface="宋体" panose="02010600030101010101" pitchFamily="2" charset="-122"/>
              </a:rPr>
              <a:t>AlN</a:t>
            </a:r>
            <a:r>
              <a:rPr lang="en-US" altLang="zh-CN" sz="1800" kern="0" spc="-5" dirty="0">
                <a:effectLst/>
                <a:latin typeface="Times New Roman" panose="02020603050405020304" pitchFamily="18" charset="0"/>
                <a:ea typeface="宋体" panose="02010600030101010101" pitchFamily="2" charset="-122"/>
              </a:rPr>
              <a:t> layer and silicon beam is extensively larger than the silicon beam itself, one for several mega Ohm and one for 310 Ohm. The power consumption is improved by 20.02%, which is a quite remarkable improvement.</a:t>
            </a:r>
            <a:endParaRPr lang="zh-CN" altLang="zh-CN" sz="1800" spc="-5" dirty="0">
              <a:effectLst/>
              <a:latin typeface="Times New Roman" panose="02020603050405020304" pitchFamily="18" charset="0"/>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188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0" dirty="0">
                <a:effectLst/>
                <a:latin typeface="Times New Roman" panose="02020603050405020304" pitchFamily="18" charset="0"/>
                <a:ea typeface="宋体" panose="02010600030101010101" pitchFamily="2" charset="-122"/>
              </a:rPr>
              <a:t>Here are the experiment result for our sensor. In the experiment, we inset</a:t>
            </a:r>
            <a:r>
              <a:rPr lang="en-US" altLang="zh-CN" sz="1800" kern="0" baseline="0" dirty="0">
                <a:effectLst/>
                <a:latin typeface="Times New Roman" panose="02020603050405020304" pitchFamily="18" charset="0"/>
                <a:ea typeface="宋体" panose="02010600030101010101" pitchFamily="2" charset="-122"/>
              </a:rPr>
              <a:t> the increasing concentration of Helium gases which will cool down the bridge resonator, hence counteract the influence of electrothermal heating.</a:t>
            </a:r>
            <a:r>
              <a:rPr lang="en-US" altLang="zh-CN" sz="1800" kern="0" dirty="0">
                <a:effectLst/>
                <a:latin typeface="Times New Roman" panose="02020603050405020304" pitchFamily="18" charset="0"/>
                <a:ea typeface="宋体" panose="02010600030101010101" pitchFamily="2" charset="-122"/>
              </a:rPr>
              <a:t> From the experiment result, we can find that </a:t>
            </a:r>
            <a:r>
              <a:rPr kumimoji="0" lang="en-US" altLang="zh-CN" sz="18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the </a:t>
            </a:r>
            <a:r>
              <a:rPr kumimoji="0" lang="en-US" altLang="zh-CN" sz="18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rPr>
              <a:t>1</a:t>
            </a:r>
            <a:r>
              <a:rPr kumimoji="0" lang="en-US" altLang="zh-CN" sz="1800" b="0" i="0" u="none" strike="noStrike" kern="1200" cap="none" spc="0" normalizeH="0" baseline="30000" noProof="0" dirty="0">
                <a:ln>
                  <a:noFill/>
                </a:ln>
                <a:solidFill>
                  <a:srgbClr val="00B0F0"/>
                </a:solidFill>
                <a:effectLst/>
                <a:uLnTx/>
                <a:uFillTx/>
                <a:latin typeface="Novecento wide Bold" panose="00000805000000000000"/>
                <a:ea typeface="等线" panose="02010600030101010101" pitchFamily="2" charset="-122"/>
                <a:cs typeface="+mn-cs"/>
              </a:rPr>
              <a:t>st</a:t>
            </a:r>
            <a:r>
              <a:rPr kumimoji="0" lang="en-US" altLang="zh-CN" sz="18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rPr>
              <a:t> mode’s resonance frequency </a:t>
            </a:r>
            <a:r>
              <a:rPr kumimoji="0" lang="en-GB"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keeps same</a:t>
            </a:r>
            <a:r>
              <a:rPr kumimoji="0" lang="en-GB" altLang="zh-CN" sz="1800" b="0" i="0" u="none" strike="noStrike" kern="1200" cap="none" spc="0" normalizeH="0" baseline="0" noProof="0" dirty="0">
                <a:ln>
                  <a:noFill/>
                </a:ln>
                <a:solidFill>
                  <a:prstClr val="black"/>
                </a:solidFill>
                <a:effectLst/>
                <a:uLnTx/>
                <a:uFillTx/>
                <a:latin typeface="Novecento wide Bold" panose="00000805000000000000"/>
                <a:ea typeface="宋体" panose="02010600030101010101" pitchFamily="2" charset="-122"/>
                <a:cs typeface="+mn-cs"/>
              </a:rPr>
              <a:t> while</a:t>
            </a:r>
            <a:r>
              <a:rPr kumimoji="0" lang="en-GB" altLang="zh-CN" sz="1800" b="0" i="0" u="none" strike="noStrike" kern="1200" cap="none" spc="0" normalizeH="0" baseline="0" noProof="0" dirty="0">
                <a:ln>
                  <a:noFill/>
                </a:ln>
                <a:solidFill>
                  <a:srgbClr val="00B0F0"/>
                </a:solidFill>
                <a:effectLst/>
                <a:uLnTx/>
                <a:uFillTx/>
                <a:latin typeface="Novecento wide Bold" panose="00000805000000000000"/>
                <a:ea typeface="宋体" panose="02010600030101010101" pitchFamily="2" charset="-122"/>
                <a:cs typeface="+mn-cs"/>
              </a:rPr>
              <a:t> </a:t>
            </a:r>
            <a:r>
              <a:rPr kumimoji="0" lang="en-GB"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the</a:t>
            </a:r>
            <a:r>
              <a:rPr kumimoji="0" lang="en-GB" altLang="zh-CN" sz="1800" b="0" i="0" u="none" strike="noStrike" kern="1200" cap="none" spc="0" normalizeH="0" baseline="0" noProof="0" dirty="0">
                <a:ln>
                  <a:noFill/>
                </a:ln>
                <a:solidFill>
                  <a:srgbClr val="00B0F0"/>
                </a:solidFill>
                <a:effectLst/>
                <a:uLnTx/>
                <a:uFillTx/>
                <a:latin typeface="Novecento wide Bold" panose="00000805000000000000"/>
                <a:ea typeface="宋体" panose="02010600030101010101" pitchFamily="2" charset="-122"/>
                <a:cs typeface="+mn-cs"/>
              </a:rPr>
              <a:t> </a:t>
            </a:r>
            <a:r>
              <a:rPr kumimoji="0" lang="en-GB" altLang="zh-CN" sz="1800" b="0" i="0" u="none" strike="noStrike" kern="1200" cap="none" spc="0" normalizeH="0" baseline="0" noProof="0" dirty="0">
                <a:ln>
                  <a:noFill/>
                </a:ln>
                <a:solidFill>
                  <a:srgbClr val="FF0000"/>
                </a:solidFill>
                <a:effectLst/>
                <a:uLnTx/>
                <a:uFillTx/>
                <a:latin typeface="Novecento wide Bold" panose="00000805000000000000"/>
                <a:ea typeface="宋体" panose="02010600030101010101" pitchFamily="2" charset="-122"/>
                <a:cs typeface="+mn-cs"/>
              </a:rPr>
              <a:t>2</a:t>
            </a:r>
            <a:r>
              <a:rPr kumimoji="0" lang="en-GB" altLang="zh-CN" sz="1800" b="0" i="0" u="none" strike="noStrike" kern="1200" cap="none" spc="0" normalizeH="0" baseline="30000" noProof="0" dirty="0">
                <a:ln>
                  <a:noFill/>
                </a:ln>
                <a:solidFill>
                  <a:srgbClr val="FF0000"/>
                </a:solidFill>
                <a:effectLst/>
                <a:uLnTx/>
                <a:uFillTx/>
                <a:latin typeface="Novecento wide Bold" panose="00000805000000000000"/>
                <a:ea typeface="宋体" panose="02010600030101010101" pitchFamily="2" charset="-122"/>
                <a:cs typeface="+mn-cs"/>
              </a:rPr>
              <a:t>nd</a:t>
            </a:r>
            <a:r>
              <a:rPr kumimoji="0" lang="en-GB" altLang="zh-CN" sz="1800" b="0" i="0" u="none" strike="noStrike" kern="1200" cap="none" spc="0" normalizeH="0" baseline="0" noProof="0" dirty="0">
                <a:ln>
                  <a:noFill/>
                </a:ln>
                <a:solidFill>
                  <a:srgbClr val="FF0000"/>
                </a:solidFill>
                <a:effectLst/>
                <a:uLnTx/>
                <a:uFillTx/>
                <a:latin typeface="Novecento wide Bold" panose="00000805000000000000"/>
                <a:ea typeface="宋体" panose="02010600030101010101" pitchFamily="2" charset="-122"/>
                <a:cs typeface="+mn-cs"/>
              </a:rPr>
              <a:t> mode’s resonance frequency </a:t>
            </a:r>
            <a:r>
              <a:rPr kumimoji="0" lang="en-US"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is influenced. The results shows the Helium sensing at VTH=6.6V gives high linear results </a:t>
            </a:r>
            <a:r>
              <a:rPr lang="en-US" altLang="zh-CN" sz="1800" dirty="0">
                <a:latin typeface="Novecento wide Bold" panose="00000805000000000000"/>
              </a:rPr>
              <a:t>with sensitivity of 0.9076%/kHz, </a:t>
            </a:r>
            <a:r>
              <a:rPr kumimoji="0" lang="en-US"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shows its great potential.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084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I would like to conclude our research. Firstly,</a:t>
            </a:r>
            <a:r>
              <a:rPr lang="en-US" altLang="zh-CN" sz="1200" dirty="0">
                <a:latin typeface="Novecento wide Bold" panose="00000805000000000000"/>
              </a:rPr>
              <a:t> we proposed a novel tunable </a:t>
            </a:r>
            <a:r>
              <a:rPr lang="en-US" altLang="zh-CN" sz="1200" dirty="0" err="1">
                <a:latin typeface="Novecento wide Bold" panose="00000805000000000000"/>
              </a:rPr>
              <a:t>TPoS</a:t>
            </a:r>
            <a:r>
              <a:rPr lang="en-US" altLang="zh-CN" sz="1200" dirty="0">
                <a:latin typeface="Novecento wide Bold" panose="00000805000000000000"/>
              </a:rPr>
              <a:t> MEMS gas sensor which could reduce the power consumption during the resonance frequency tunning process</a:t>
            </a:r>
            <a:r>
              <a:rPr lang="en-US" altLang="zh-CN" sz="1200" kern="0" dirty="0">
                <a:effectLst/>
                <a:latin typeface="Novecento wide Bold" panose="00000805000000000000"/>
                <a:ea typeface="宋体" panose="02010600030101010101" pitchFamily="2" charset="-122"/>
              </a:rPr>
              <a:t>.</a:t>
            </a:r>
            <a:r>
              <a:rPr lang="en-US" altLang="zh-CN" sz="1200" kern="0" dirty="0">
                <a:solidFill>
                  <a:prstClr val="black"/>
                </a:solidFill>
                <a:latin typeface="Novecento wide Bold" panose="00000805000000000000"/>
                <a:ea typeface="宋体" panose="02010600030101010101" pitchFamily="2" charset="-122"/>
              </a:rPr>
              <a:t> The experiment result proves the tunning theory</a:t>
            </a:r>
            <a:r>
              <a:rPr lang="en-US" altLang="zh-CN" sz="1200" kern="0" dirty="0">
                <a:effectLst/>
                <a:latin typeface="Novecento wide Bold" panose="00000805000000000000"/>
                <a:ea typeface="宋体" panose="02010600030101010101" pitchFamily="2" charset="-122"/>
              </a:rPr>
              <a:t>.</a:t>
            </a:r>
            <a:r>
              <a:rPr lang="en-US" altLang="zh-CN" dirty="0"/>
              <a:t> Then, the </a:t>
            </a:r>
            <a:r>
              <a:rPr lang="en-US" altLang="zh-CN" sz="1200" dirty="0">
                <a:latin typeface="Novecento wide Bold" panose="00000805000000000000"/>
              </a:rPr>
              <a:t>Helium sensing</a:t>
            </a:r>
            <a:r>
              <a:rPr lang="en-US" altLang="zh-CN" sz="1200" dirty="0">
                <a:solidFill>
                  <a:prstClr val="black"/>
                </a:solidFill>
                <a:latin typeface="Novecento wide Bold" panose="00000805000000000000"/>
              </a:rPr>
              <a:t> experiment shows highly linear and sensitivity results. In the future, we will focus on the theoretically analysis of resonance frequency tunning theory. Also, the multi-gas sensing on single coupled structure through introducing another sensing technique (i.e. coating technique) on cantilever is another research direction.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50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Veering (avoided-crossing) occurs when two frequencies approach each other as varying a control parameter due to a linear coupling between two modes and then deviate away from each other, and each one continues along the path that the other would have taken if they would cross. Henceforth, both modes get affected, in the veering zone, by the shape of each other, known as mode hybridization.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02122"/>
                </a:solidFill>
                <a:effectLst/>
                <a:latin typeface="Arial" panose="020B0604020202020204" pitchFamily="34" charset="0"/>
              </a:rPr>
              <a:t>Here the buckling point represents that with the increase of thermal stress, which provided by electrothermal voltage, when the thermal stress reaches the critical value, the bridge resonator will suddenly change its shape. Take this ruler as example, it is straight without any load, if we add sufficient load, it would bend. The transition of the deformation leads to the switch of physical dynamics.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solidFill>
                <a:prstClr val="black"/>
              </a:solidFill>
              <a:latin typeface="Novecento wide Bold" panose="00000805000000000000"/>
              <a:ea typeface="等线"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Novecento wide Bold" panose="00000805000000000000"/>
                <a:ea typeface="等线" panose="02010600030101010101" pitchFamily="2" charset="-122"/>
              </a:rPr>
              <a:t>bridge resonator is dominated by the quadratic nonlinearity linked to curvature and shift to left with increasing Vth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Novecento wide Bold" panose="00000805000000000000"/>
                <a:ea typeface="等线" panose="02010600030101010101" pitchFamily="2" charset="-122"/>
              </a:rPr>
              <a:t>bridge resonator is buckled, and the dominated nonlinearity is the cubic nonlinearity from midplane stretching hence the resonance frequency shift to right</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202122"/>
              </a:solidFill>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77F0C04C-627B-4ED0-87ED-ACF4C8330D9F}" type="slidenum">
              <a:rPr lang="zh-CN" altLang="en-US" smtClean="0"/>
              <a:t>14</a:t>
            </a:fld>
            <a:endParaRPr lang="zh-CN" altLang="en-US"/>
          </a:p>
        </p:txBody>
      </p:sp>
    </p:spTree>
    <p:extLst>
      <p:ext uri="{BB962C8B-B14F-4D97-AF65-F5344CB8AC3E}">
        <p14:creationId xmlns:p14="http://schemas.microsoft.com/office/powerpoint/2010/main" val="268981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Before I start the main content, I would like to give the structure of my presentation. Firstly, I will introduce some background about the MEMS gas sensor and multi-sensing technique, and give our</a:t>
            </a:r>
            <a:r>
              <a:rPr lang="zh-CN" altLang="en-US" dirty="0"/>
              <a:t> </a:t>
            </a:r>
            <a:r>
              <a:rPr lang="en-US" altLang="zh-CN" dirty="0"/>
              <a:t>motivation of the project. After that, I will show the sensor structure and methodology with corresponding equations. Then, the simulation results and discussions will be demonstrated. At last, I will conclude the whole research.</a:t>
            </a:r>
            <a:endParaRPr lang="zh-CN" altLang="en-US" dirty="0"/>
          </a:p>
        </p:txBody>
      </p:sp>
      <p:sp>
        <p:nvSpPr>
          <p:cNvPr id="4" name="灯片编号占位符 3"/>
          <p:cNvSpPr>
            <a:spLocks noGrp="1"/>
          </p:cNvSpPr>
          <p:nvPr>
            <p:ph type="sldNum" sz="quarter" idx="5"/>
          </p:nvPr>
        </p:nvSpPr>
        <p:spPr/>
        <p:txBody>
          <a:bodyPr/>
          <a:lstStyle/>
          <a:p>
            <a:fld id="{77F0C04C-627B-4ED0-87ED-ACF4C8330D9F}" type="slidenum">
              <a:rPr lang="zh-CN" altLang="en-US" smtClean="0"/>
              <a:t>2</a:t>
            </a:fld>
            <a:endParaRPr lang="zh-CN" altLang="en-US"/>
          </a:p>
        </p:txBody>
      </p:sp>
    </p:spTree>
    <p:extLst>
      <p:ext uri="{BB962C8B-B14F-4D97-AF65-F5344CB8AC3E}">
        <p14:creationId xmlns:p14="http://schemas.microsoft.com/office/powerpoint/2010/main" val="6694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Recently, the MEMS sensor </a:t>
            </a:r>
            <a:r>
              <a:rPr lang="en-US" altLang="zh-CN" sz="1800" dirty="0">
                <a:effectLst/>
                <a:latin typeface="Times New Roman" panose="02020603050405020304" pitchFamily="18" charset="0"/>
                <a:ea typeface="Times New Roman" panose="02020603050405020304" pitchFamily="18" charset="0"/>
              </a:rPr>
              <a:t>based on buckling phenomenon has been investigated extensively in the past few years</a:t>
            </a:r>
            <a:r>
              <a:rPr lang="en-US" altLang="zh-CN" dirty="0"/>
              <a:t>. </a:t>
            </a:r>
            <a:r>
              <a:rPr lang="en-US" altLang="zh-CN" sz="1800" dirty="0">
                <a:effectLst/>
                <a:latin typeface="Times New Roman" panose="02020603050405020304" pitchFamily="18" charset="0"/>
                <a:ea typeface="Times New Roman" panose="02020603050405020304" pitchFamily="18" charset="0"/>
              </a:rPr>
              <a:t>The corresponding sensors generally actuate the resonators near buckling point therefore generate a bistable mechanism and lead large variations on system dynamics. The MEMS sensor based on such technology had been utilized on sensing gases, magnetic, flow value and other applications. </a:t>
            </a:r>
            <a:r>
              <a:rPr lang="en-US" altLang="zh-CN" sz="1800" dirty="0">
                <a:solidFill>
                  <a:srgbClr val="000000"/>
                </a:solidFill>
                <a:effectLst/>
                <a:latin typeface="Times New Roman" panose="02020603050405020304" pitchFamily="18" charset="0"/>
                <a:ea typeface="Times New Roman" panose="02020603050405020304" pitchFamily="18" charset="0"/>
              </a:rPr>
              <a:t>However, there are still some challenges in energy consumption in resonance frequency tuning issue. Generally, an external source is introduced </a:t>
            </a:r>
            <a:r>
              <a:rPr lang="en-US" altLang="zh-CN" sz="1200" dirty="0">
                <a:solidFill>
                  <a:srgbClr val="000000"/>
                </a:solidFill>
                <a:effectLst/>
                <a:latin typeface="Times New Roman" panose="02020603050405020304" pitchFamily="18" charset="0"/>
                <a:ea typeface="Times New Roman" panose="02020603050405020304" pitchFamily="18" charset="0"/>
              </a:rPr>
              <a:t>to tune the resonance frequency near or at buckling point based on electrostatic, electrothermal, and electromagnetic theory. Which leads extensively power consumption comparing </a:t>
            </a:r>
            <a:r>
              <a:rPr lang="en-US" altLang="zh-CN" sz="1800" dirty="0">
                <a:solidFill>
                  <a:srgbClr val="000000"/>
                </a:solidFill>
                <a:effectLst/>
                <a:latin typeface="Times New Roman" panose="02020603050405020304" pitchFamily="18" charset="0"/>
                <a:ea typeface="Times New Roman" panose="02020603050405020304" pitchFamily="18" charset="0"/>
              </a:rPr>
              <a:t>and even becomes main energy consumption element in some sensor designs.</a:t>
            </a:r>
            <a:endParaRPr lang="zh-CN" altLang="en-US" dirty="0"/>
          </a:p>
        </p:txBody>
      </p:sp>
      <p:sp>
        <p:nvSpPr>
          <p:cNvPr id="4" name="灯片编号占位符 3"/>
          <p:cNvSpPr>
            <a:spLocks noGrp="1"/>
          </p:cNvSpPr>
          <p:nvPr>
            <p:ph type="sldNum" sz="quarter" idx="5"/>
          </p:nvPr>
        </p:nvSpPr>
        <p:spPr/>
        <p:txBody>
          <a:bodyPr/>
          <a:lstStyle/>
          <a:p>
            <a:fld id="{77F0C04C-627B-4ED0-87ED-ACF4C8330D9F}" type="slidenum">
              <a:rPr lang="zh-CN" altLang="en-US" smtClean="0"/>
              <a:t>3</a:t>
            </a:fld>
            <a:endParaRPr lang="zh-CN" altLang="en-US"/>
          </a:p>
        </p:txBody>
      </p:sp>
    </p:spTree>
    <p:extLst>
      <p:ext uri="{BB962C8B-B14F-4D97-AF65-F5344CB8AC3E}">
        <p14:creationId xmlns:p14="http://schemas.microsoft.com/office/powerpoint/2010/main" val="297922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On the other hand, the MEMS sensor based on </a:t>
            </a:r>
            <a:r>
              <a:rPr lang="en-US" altLang="zh-CN" dirty="0" err="1"/>
              <a:t>TPoS</a:t>
            </a:r>
            <a:r>
              <a:rPr lang="en-US" altLang="zh-CN" dirty="0"/>
              <a:t> structure receives remarkable success and is suitable to combined with buckling phenomenon. Such kinds of sensor comprise </a:t>
            </a:r>
            <a:r>
              <a:rPr lang="en-US" altLang="zh-CN" sz="1800" dirty="0">
                <a:solidFill>
                  <a:srgbClr val="000000"/>
                </a:solidFill>
                <a:effectLst/>
                <a:latin typeface="Times New Roman" panose="02020603050405020304" pitchFamily="18" charset="0"/>
                <a:ea typeface="Times New Roman" panose="02020603050405020304" pitchFamily="18" charset="0"/>
              </a:rPr>
              <a:t>a silicon resonator with a thin piezoelectric layer deposited on the top</a:t>
            </a:r>
            <a:r>
              <a:rPr lang="en-US" altLang="zh-CN" sz="1200" dirty="0">
                <a:latin typeface="Novecento wide Bold" panose="00000805000000000000"/>
              </a:rPr>
              <a:t>. </a:t>
            </a:r>
            <a:r>
              <a:rPr lang="en-US" altLang="zh-CN" sz="1800" dirty="0">
                <a:effectLst/>
                <a:latin typeface="Times New Roman" panose="02020603050405020304" pitchFamily="18" charset="0"/>
                <a:ea typeface="Times New Roman" panose="02020603050405020304" pitchFamily="18" charset="0"/>
              </a:rPr>
              <a:t>The </a:t>
            </a:r>
            <a:r>
              <a:rPr lang="en-US" altLang="zh-CN" sz="1800" dirty="0" err="1">
                <a:effectLst/>
                <a:latin typeface="Times New Roman" panose="02020603050405020304" pitchFamily="18" charset="0"/>
                <a:ea typeface="Times New Roman" panose="02020603050405020304" pitchFamily="18" charset="0"/>
              </a:rPr>
              <a:t>TPoS</a:t>
            </a:r>
            <a:r>
              <a:rPr lang="en-US" altLang="zh-CN" sz="1800" dirty="0">
                <a:effectLst/>
                <a:latin typeface="Times New Roman" panose="02020603050405020304" pitchFamily="18" charset="0"/>
                <a:ea typeface="Times New Roman" panose="02020603050405020304" pitchFamily="18" charset="0"/>
              </a:rPr>
              <a:t> MEMS resonator is actuated by a harmonic voltage signal on the piezoelectric layer and lead to the periodic deformation, therefore generate the vibration due to the reverse piezoelectric effect.  Such kinds of structure had been utilized in MEMS sensors aiming on acceleration, pressure, gases and other applications. </a:t>
            </a:r>
            <a:endParaRPr lang="zh-CN" altLang="en-US" dirty="0"/>
          </a:p>
        </p:txBody>
      </p:sp>
      <p:sp>
        <p:nvSpPr>
          <p:cNvPr id="4" name="灯片编号占位符 3"/>
          <p:cNvSpPr>
            <a:spLocks noGrp="1"/>
          </p:cNvSpPr>
          <p:nvPr>
            <p:ph type="sldNum" sz="quarter" idx="5"/>
          </p:nvPr>
        </p:nvSpPr>
        <p:spPr/>
        <p:txBody>
          <a:bodyPr/>
          <a:lstStyle/>
          <a:p>
            <a:fld id="{77F0C04C-627B-4ED0-87ED-ACF4C8330D9F}" type="slidenum">
              <a:rPr lang="zh-CN" altLang="en-US" smtClean="0"/>
              <a:t>4</a:t>
            </a:fld>
            <a:endParaRPr lang="zh-CN" altLang="en-US"/>
          </a:p>
        </p:txBody>
      </p:sp>
    </p:spTree>
    <p:extLst>
      <p:ext uri="{BB962C8B-B14F-4D97-AF65-F5344CB8AC3E}">
        <p14:creationId xmlns:p14="http://schemas.microsoft.com/office/powerpoint/2010/main" val="68997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Therefore, here gives our motivations, we are focusing on designing a tunable </a:t>
            </a:r>
            <a:r>
              <a:rPr lang="en-US" altLang="zh-CN" dirty="0" err="1"/>
              <a:t>TPoS</a:t>
            </a:r>
            <a:r>
              <a:rPr lang="en-US" altLang="zh-CN" dirty="0"/>
              <a:t> MEMS gas sensor which could reduce the external DC electrothermal voltage used in the sensor operation. Hence largely reducing the power consumption.</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7F0C04C-627B-4ED0-87ED-ACF4C8330D9F}" type="slidenum">
              <a:rPr lang="zh-CN" altLang="en-US" smtClean="0"/>
              <a:t>5</a:t>
            </a:fld>
            <a:endParaRPr lang="zh-CN" altLang="en-US"/>
          </a:p>
        </p:txBody>
      </p:sp>
    </p:spTree>
    <p:extLst>
      <p:ext uri="{BB962C8B-B14F-4D97-AF65-F5344CB8AC3E}">
        <p14:creationId xmlns:p14="http://schemas.microsoft.com/office/powerpoint/2010/main" val="4020264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rPr>
              <a:t>The MEMS sensor is fabricated with </a:t>
            </a:r>
            <a:r>
              <a:rPr lang="en-US" altLang="zh-CN" sz="1200" dirty="0">
                <a:latin typeface="Novecento wide Bold" panose="00000805000000000000"/>
              </a:rPr>
              <a:t>5-mask level SOI patterning technology</a:t>
            </a:r>
            <a:r>
              <a:rPr lang="en-US" altLang="zh-CN" b="0" i="0" dirty="0">
                <a:solidFill>
                  <a:srgbClr val="000000"/>
                </a:solidFill>
                <a:effectLst/>
                <a:latin typeface="Calibri" panose="020F0502020204030204" pitchFamily="34" charset="0"/>
              </a:rPr>
              <a:t>. The key point is that we employ the specialized </a:t>
            </a:r>
            <a:r>
              <a:rPr lang="en-US" altLang="zh-CN" b="0" i="0" dirty="0" err="1">
                <a:solidFill>
                  <a:srgbClr val="000000"/>
                </a:solidFill>
                <a:effectLst/>
                <a:latin typeface="Calibri" panose="020F0502020204030204" pitchFamily="34" charset="0"/>
              </a:rPr>
              <a:t>AlN</a:t>
            </a:r>
            <a:r>
              <a:rPr lang="en-US" altLang="zh-CN" b="0" i="0" dirty="0">
                <a:solidFill>
                  <a:srgbClr val="000000"/>
                </a:solidFill>
                <a:effectLst/>
                <a:latin typeface="Calibri" panose="020F0502020204030204" pitchFamily="34" charset="0"/>
              </a:rPr>
              <a:t> layer doped with Silicon. Such design would </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introduce an extra thermal stress to the bridge resonator during the piezoelectric actuation, which would be a superb </a:t>
            </a:r>
            <a:r>
              <a:rPr lang="en-US" altLang="zh-CN" sz="1800" dirty="0">
                <a:solidFill>
                  <a:srgbClr val="000000"/>
                </a:solidFill>
                <a:effectLst/>
                <a:latin typeface="Times New Roman" panose="02020603050405020304" pitchFamily="18" charset="0"/>
                <a:ea typeface="宋体" panose="02010600030101010101" pitchFamily="2" charset="-122"/>
              </a:rPr>
              <a:t>supplement to the thermal stress applied by external DC electrothermal voltages for resonance frequency tuning.</a:t>
            </a:r>
            <a:endParaRPr lang="en-US" altLang="zh-CN"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45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rPr>
              <a:t>This in the main structure of my sensor. This gas sensor comprises a cantilever and a </a:t>
            </a:r>
            <a:r>
              <a:rPr kumimoji="0" lang="en-US" altLang="zh-CN" sz="1200" b="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rPr>
              <a:t>bridge r</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rPr>
              <a:t>esonator represents as orange bars. A thin coupling beam, which is brown bar, weakly couples both resonators. The external AC actuation will be provided on the </a:t>
            </a:r>
            <a:r>
              <a:rPr kumimoji="0" lang="en-US" altLang="zh-CN" sz="1200" b="0" i="0" u="none" strike="noStrike" kern="1200" cap="none" spc="0" normalizeH="0" baseline="0" noProof="0" dirty="0" err="1">
                <a:ln>
                  <a:noFill/>
                </a:ln>
                <a:solidFill>
                  <a:prstClr val="black"/>
                </a:solidFill>
                <a:effectLst/>
                <a:uLnTx/>
                <a:uFillTx/>
                <a:latin typeface="Novecento wide Bold" panose="00000805000000000000"/>
                <a:ea typeface="微软雅黑" panose="020B0503020204020204" pitchFamily="34" charset="-122"/>
                <a:cs typeface="+mn-cs"/>
              </a:rPr>
              <a:t>AlN</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rPr>
              <a:t> piezoelectric layer and lead to the periodic deformation, therefore generate the vibration of whole system. An electrothermal voltage Vth is provided to heat the bridge resonator and tune the resonance frequency. </a:t>
            </a:r>
            <a:r>
              <a:rPr lang="en-US" altLang="zh-CN" b="0" i="0" dirty="0">
                <a:solidFill>
                  <a:srgbClr val="000000"/>
                </a:solidFill>
                <a:effectLst/>
                <a:latin typeface="Calibri" panose="020F0502020204030204" pitchFamily="34" charset="0"/>
              </a:rPr>
              <a:t>The thermal conductivity sensing technique is used here, which means that if the heated bridge contacts the high thermal conductivity gas like Helium, the bridge will be cooled down due to convection and the stiffness will be changed and influence the resonance frequency. The above graph shows the first two global modeshapes discussed in the experiment. You could find that the vibration of 1</a:t>
            </a:r>
            <a:r>
              <a:rPr lang="en-US" altLang="zh-CN" b="0" i="0" baseline="30000" dirty="0">
                <a:solidFill>
                  <a:srgbClr val="000000"/>
                </a:solidFill>
                <a:effectLst/>
                <a:latin typeface="Calibri" panose="020F0502020204030204" pitchFamily="34" charset="0"/>
              </a:rPr>
              <a:t>st</a:t>
            </a:r>
            <a:r>
              <a:rPr lang="en-US" altLang="zh-CN" b="0" i="0" dirty="0">
                <a:solidFill>
                  <a:srgbClr val="000000"/>
                </a:solidFill>
                <a:effectLst/>
                <a:latin typeface="Calibri" panose="020F0502020204030204" pitchFamily="34" charset="0"/>
              </a:rPr>
              <a:t> mode is mostly confined on cantilever while the 2</a:t>
            </a:r>
            <a:r>
              <a:rPr lang="en-US" altLang="zh-CN" b="0" i="0" baseline="30000" dirty="0">
                <a:solidFill>
                  <a:srgbClr val="000000"/>
                </a:solidFill>
                <a:effectLst/>
                <a:latin typeface="Calibri" panose="020F0502020204030204" pitchFamily="34" charset="0"/>
              </a:rPr>
              <a:t>nd</a:t>
            </a:r>
            <a:r>
              <a:rPr lang="en-US" altLang="zh-CN" b="0" i="0" dirty="0">
                <a:solidFill>
                  <a:srgbClr val="000000"/>
                </a:solidFill>
                <a:effectLst/>
                <a:latin typeface="Calibri" panose="020F0502020204030204" pitchFamily="34" charset="0"/>
              </a:rPr>
              <a:t> mode is confined on bridge resonator. Our sensor fabrication used a simple 5-mask level SOI patterning technique, and the cross-section figure is shown in right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Novecento wide Bold" panose="00000805000000000000"/>
              <a:ea typeface="微软雅黑" panose="020B0503020204020204" pitchFamily="34" charset="-122"/>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582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0" dirty="0">
                <a:effectLst/>
                <a:latin typeface="Times New Roman" panose="02020603050405020304" pitchFamily="18" charset="0"/>
                <a:ea typeface="宋体" panose="02010600030101010101" pitchFamily="2" charset="-122"/>
              </a:rPr>
              <a:t>Here are our experiment setup. </a:t>
            </a:r>
            <a:r>
              <a:rPr lang="x-none" altLang="zh-CN" sz="1800" spc="-5" dirty="0">
                <a:effectLst/>
                <a:latin typeface="Times New Roman" panose="02020603050405020304" pitchFamily="18" charset="0"/>
                <a:ea typeface="宋体" panose="02010600030101010101" pitchFamily="2" charset="-122"/>
              </a:rPr>
              <a:t>The MEMS device is placed in the reaction chamber, which is equipped with ports connected to the signal</a:t>
            </a:r>
            <a:r>
              <a:rPr lang="en-US" altLang="zh-CN" sz="1800" spc="-5" dirty="0">
                <a:effectLst/>
                <a:latin typeface="Times New Roman" panose="02020603050405020304" pitchFamily="18" charset="0"/>
                <a:ea typeface="宋体" panose="02010600030101010101" pitchFamily="2" charset="-122"/>
              </a:rPr>
              <a:t> generator, at</a:t>
            </a:r>
            <a:r>
              <a:rPr lang="x-none" altLang="zh-CN" sz="1800" spc="-5" dirty="0">
                <a:effectLst/>
                <a:latin typeface="Times New Roman" panose="02020603050405020304" pitchFamily="18" charset="0"/>
                <a:ea typeface="宋体" panose="02010600030101010101" pitchFamily="2" charset="-122"/>
              </a:rPr>
              <a:t> atmospheric pressure and room temperature. T</a:t>
            </a:r>
            <a:r>
              <a:rPr lang="en-US" altLang="zh-CN" sz="1800" spc="-5" dirty="0">
                <a:effectLst/>
                <a:latin typeface="Times New Roman" panose="02020603050405020304" pitchFamily="18" charset="0"/>
                <a:ea typeface="宋体" panose="02010600030101010101" pitchFamily="2" charset="-122"/>
              </a:rPr>
              <a:t>wo</a:t>
            </a:r>
            <a:r>
              <a:rPr lang="x-none" altLang="zh-CN" sz="1800" spc="-5" dirty="0">
                <a:effectLst/>
                <a:latin typeface="Times New Roman" panose="02020603050405020304" pitchFamily="18" charset="0"/>
                <a:ea typeface="宋体" panose="02010600030101010101" pitchFamily="2" charset="-122"/>
              </a:rPr>
              <a:t> gas bottles, which contain Nitrogen</a:t>
            </a:r>
            <a:r>
              <a:rPr lang="en-US" altLang="zh-CN" sz="1800" spc="-5" dirty="0">
                <a:effectLst/>
                <a:latin typeface="Times New Roman" panose="02020603050405020304" pitchFamily="18" charset="0"/>
                <a:ea typeface="宋体" panose="02010600030101010101" pitchFamily="2" charset="-122"/>
              </a:rPr>
              <a:t> and</a:t>
            </a:r>
            <a:r>
              <a:rPr lang="x-none" altLang="zh-CN" sz="1800" spc="-5" dirty="0">
                <a:effectLst/>
                <a:latin typeface="Times New Roman" panose="02020603050405020304" pitchFamily="18" charset="0"/>
                <a:ea typeface="宋体" panose="02010600030101010101" pitchFamily="2" charset="-122"/>
              </a:rPr>
              <a:t> Helium, respectively, provide the gas input </a:t>
            </a:r>
            <a:r>
              <a:rPr lang="en-GB" altLang="zh-CN" sz="1800" spc="-5" dirty="0">
                <a:effectLst/>
                <a:latin typeface="Times New Roman" panose="02020603050405020304" pitchFamily="18" charset="0"/>
                <a:ea typeface="宋体" panose="02010600030101010101" pitchFamily="2" charset="-122"/>
              </a:rPr>
              <a:t>in</a:t>
            </a:r>
            <a:r>
              <a:rPr lang="x-none" altLang="zh-CN" sz="1800" spc="-5" dirty="0">
                <a:effectLst/>
                <a:latin typeface="Times New Roman" panose="02020603050405020304" pitchFamily="18" charset="0"/>
                <a:ea typeface="宋体" panose="02010600030101010101" pitchFamily="2" charset="-122"/>
              </a:rPr>
              <a:t> the experiment.</a:t>
            </a:r>
            <a:r>
              <a:rPr lang="en-US" altLang="zh-CN" sz="1800" spc="-5" dirty="0">
                <a:effectLst/>
                <a:latin typeface="Times New Roman" panose="02020603050405020304" pitchFamily="18" charset="0"/>
                <a:ea typeface="宋体" panose="02010600030101010101" pitchFamily="2" charset="-122"/>
              </a:rPr>
              <a:t> Here the N</a:t>
            </a:r>
            <a:r>
              <a:rPr lang="x-none" altLang="zh-CN" sz="1800" spc="-5" dirty="0">
                <a:effectLst/>
                <a:latin typeface="Times New Roman" panose="02020603050405020304" pitchFamily="18" charset="0"/>
                <a:ea typeface="宋体" panose="02010600030101010101" pitchFamily="2" charset="-122"/>
              </a:rPr>
              <a:t>itrogen is the </a:t>
            </a:r>
            <a:r>
              <a:rPr lang="en-US" altLang="zh-CN" sz="1800" spc="-5" dirty="0">
                <a:effectLst/>
                <a:latin typeface="Times New Roman" panose="02020603050405020304" pitchFamily="18" charset="0"/>
                <a:ea typeface="宋体" panose="02010600030101010101" pitchFamily="2" charset="-122"/>
              </a:rPr>
              <a:t>carrier</a:t>
            </a:r>
            <a:r>
              <a:rPr lang="x-none" altLang="zh-CN" sz="1800" spc="-5" dirty="0">
                <a:effectLst/>
                <a:latin typeface="Times New Roman" panose="02020603050405020304" pitchFamily="18" charset="0"/>
                <a:ea typeface="宋体" panose="02010600030101010101" pitchFamily="2" charset="-122"/>
              </a:rPr>
              <a:t> gas while Helium</a:t>
            </a:r>
            <a:r>
              <a:rPr lang="en-US" altLang="zh-CN" sz="1800" spc="-5" dirty="0">
                <a:effectLst/>
                <a:latin typeface="Times New Roman" panose="02020603050405020304" pitchFamily="18" charset="0"/>
                <a:ea typeface="宋体" panose="02010600030101010101" pitchFamily="2" charset="-122"/>
              </a:rPr>
              <a:t> </a:t>
            </a:r>
            <a:r>
              <a:rPr lang="x-none" altLang="zh-CN" sz="1800" spc="-5" dirty="0">
                <a:effectLst/>
                <a:latin typeface="Times New Roman" panose="02020603050405020304" pitchFamily="18" charset="0"/>
                <a:ea typeface="宋体" panose="02010600030101010101" pitchFamily="2" charset="-122"/>
              </a:rPr>
              <a:t>is the target gas in this experiment</a:t>
            </a:r>
            <a:r>
              <a:rPr lang="en-US" altLang="zh-CN" sz="1800" spc="-5" dirty="0">
                <a:effectLst/>
                <a:latin typeface="Times New Roman" panose="02020603050405020304" pitchFamily="18" charset="0"/>
                <a:ea typeface="宋体" panose="02010600030101010101" pitchFamily="2" charset="-122"/>
              </a:rPr>
              <a:t>.</a:t>
            </a:r>
            <a:r>
              <a:rPr lang="x-none" altLang="zh-CN" sz="1800" spc="-5" dirty="0">
                <a:effectLst/>
                <a:latin typeface="Times New Roman" panose="02020603050405020304" pitchFamily="18" charset="0"/>
                <a:ea typeface="宋体" panose="02010600030101010101" pitchFamily="2" charset="-122"/>
              </a:rPr>
              <a:t> The mass flow controllers </a:t>
            </a:r>
            <a:r>
              <a:rPr lang="en-US" altLang="zh-CN" sz="1800" spc="-5" dirty="0">
                <a:effectLst/>
                <a:latin typeface="Times New Roman" panose="02020603050405020304" pitchFamily="18" charset="0"/>
                <a:ea typeface="宋体" panose="02010600030101010101" pitchFamily="2" charset="-122"/>
              </a:rPr>
              <a:t>which directly connected to the gas bottles </a:t>
            </a:r>
            <a:r>
              <a:rPr lang="x-none" altLang="zh-CN" sz="1800" spc="-5" dirty="0">
                <a:effectLst/>
                <a:latin typeface="Times New Roman" panose="02020603050405020304" pitchFamily="18" charset="0"/>
                <a:ea typeface="宋体" panose="02010600030101010101" pitchFamily="2" charset="-122"/>
              </a:rPr>
              <a:t>are used to control the flow values of </a:t>
            </a:r>
            <a:r>
              <a:rPr lang="en-US" altLang="zh-CN" sz="1800" spc="-5" dirty="0">
                <a:effectLst/>
                <a:latin typeface="Times New Roman" panose="02020603050405020304" pitchFamily="18" charset="0"/>
                <a:ea typeface="宋体" panose="02010600030101010101" pitchFamily="2" charset="-122"/>
              </a:rPr>
              <a:t>the </a:t>
            </a:r>
            <a:r>
              <a:rPr lang="x-none" altLang="zh-CN" sz="1800" spc="-5" dirty="0">
                <a:effectLst/>
                <a:latin typeface="Times New Roman" panose="02020603050405020304" pitchFamily="18" charset="0"/>
                <a:ea typeface="宋体" panose="02010600030101010101" pitchFamily="2" charset="-122"/>
              </a:rPr>
              <a:t>two gases hence adjusting the gas concentration in the chamber. </a:t>
            </a:r>
            <a:r>
              <a:rPr lang="en-US" altLang="zh-CN" sz="1800" spc="-5" dirty="0">
                <a:effectLst/>
                <a:latin typeface="Times New Roman" panose="02020603050405020304" pitchFamily="18" charset="0"/>
                <a:ea typeface="宋体" panose="02010600030101010101" pitchFamily="2" charset="-122"/>
              </a:rPr>
              <a:t>A laser vibrometer is adopted to monitor the motion of the sensor and we used </a:t>
            </a:r>
            <a:r>
              <a:rPr lang="en-US" altLang="zh-CN" sz="1800" spc="-5" dirty="0" err="1">
                <a:effectLst/>
                <a:latin typeface="Times New Roman" panose="02020603050405020304" pitchFamily="18" charset="0"/>
                <a:ea typeface="宋体" panose="02010600030101010101" pitchFamily="2" charset="-122"/>
              </a:rPr>
              <a:t>Matlab</a:t>
            </a:r>
            <a:r>
              <a:rPr lang="en-US" altLang="zh-CN" sz="1800" spc="-5" dirty="0">
                <a:effectLst/>
                <a:latin typeface="Times New Roman" panose="02020603050405020304" pitchFamily="18" charset="0"/>
                <a:ea typeface="宋体" panose="02010600030101010101" pitchFamily="2" charset="-122"/>
              </a:rPr>
              <a:t> to process the raw data from vibrometer. The right figure shows the top view of the gas sensor under </a:t>
            </a:r>
            <a:r>
              <a:rPr lang="en-US" altLang="zh-CN" sz="2800" b="0" i="0" dirty="0">
                <a:solidFill>
                  <a:srgbClr val="202124"/>
                </a:solidFill>
                <a:effectLst/>
                <a:latin typeface="Google Sans"/>
              </a:rPr>
              <a:t>Scanning Electron Microscope</a:t>
            </a:r>
            <a:r>
              <a:rPr lang="en-US" altLang="zh-CN" sz="1800" spc="-5" dirty="0">
                <a:effectLst/>
                <a:latin typeface="Times New Roman" panose="02020603050405020304" pitchFamily="18" charset="0"/>
                <a:ea typeface="宋体" panose="02010600030101010101" pitchFamily="2" charset="-122"/>
              </a:rPr>
              <a:t>.</a:t>
            </a:r>
            <a:endParaRPr lang="zh-CN" altLang="zh-CN" sz="1800" spc="-5" dirty="0">
              <a:effectLst/>
              <a:latin typeface="Times New Roman" panose="02020603050405020304" pitchFamily="18" charset="0"/>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45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0" dirty="0">
                    <a:effectLst/>
                    <a:latin typeface="Times New Roman" panose="02020603050405020304" pitchFamily="18" charset="0"/>
                    <a:ea typeface="宋体" panose="02010600030101010101" pitchFamily="2" charset="-122"/>
                  </a:rPr>
                  <a:t>Here are the experiment result for the tunable </a:t>
                </a:r>
                <a:r>
                  <a:rPr lang="en-US" altLang="zh-CN" sz="1800" kern="0" dirty="0" err="1">
                    <a:effectLst/>
                    <a:latin typeface="Times New Roman" panose="02020603050405020304" pitchFamily="18" charset="0"/>
                    <a:ea typeface="宋体" panose="02010600030101010101" pitchFamily="2" charset="-122"/>
                  </a:rPr>
                  <a:t>TPoS</a:t>
                </a:r>
                <a:r>
                  <a:rPr lang="en-US" altLang="zh-CN" sz="1800" kern="0" dirty="0">
                    <a:effectLst/>
                    <a:latin typeface="Times New Roman" panose="02020603050405020304" pitchFamily="18" charset="0"/>
                    <a:ea typeface="宋体" panose="02010600030101010101" pitchFamily="2" charset="-122"/>
                  </a:rPr>
                  <a:t> resonators. We choose three types of </a:t>
                </a:r>
                <a:r>
                  <a:rPr lang="en-US" altLang="zh-CN" sz="1800" kern="0" dirty="0" err="1">
                    <a:effectLst/>
                    <a:latin typeface="Times New Roman" panose="02020603050405020304" pitchFamily="18" charset="0"/>
                    <a:ea typeface="宋体" panose="02010600030101010101" pitchFamily="2" charset="-122"/>
                  </a:rPr>
                  <a:t>TPoS</a:t>
                </a:r>
                <a:r>
                  <a:rPr lang="en-US" altLang="zh-CN" sz="1800" kern="0" dirty="0">
                    <a:effectLst/>
                    <a:latin typeface="Times New Roman" panose="02020603050405020304" pitchFamily="18" charset="0"/>
                    <a:ea typeface="宋体" panose="02010600030101010101" pitchFamily="2" charset="-122"/>
                  </a:rPr>
                  <a:t> devices, the single cantilever, single bridge, and the coupled structure. For each type of device, we tested two samples, one with pure </a:t>
                </a:r>
                <a:r>
                  <a:rPr lang="en-US" altLang="zh-CN" sz="1800" kern="0" dirty="0" err="1">
                    <a:effectLst/>
                    <a:latin typeface="Times New Roman" panose="02020603050405020304" pitchFamily="18" charset="0"/>
                    <a:ea typeface="宋体" panose="02010600030101010101" pitchFamily="2" charset="-122"/>
                  </a:rPr>
                  <a:t>AlN</a:t>
                </a:r>
                <a:r>
                  <a:rPr lang="en-US" altLang="zh-CN" sz="1800" kern="0" dirty="0">
                    <a:effectLst/>
                    <a:latin typeface="Times New Roman" panose="02020603050405020304" pitchFamily="18" charset="0"/>
                    <a:ea typeface="宋体" panose="02010600030101010101" pitchFamily="2" charset="-122"/>
                  </a:rPr>
                  <a:t> layer and another one with doped </a:t>
                </a:r>
                <a:r>
                  <a:rPr lang="en-US" altLang="zh-CN" sz="1800" kern="0" dirty="0" err="1">
                    <a:effectLst/>
                    <a:latin typeface="Times New Roman" panose="02020603050405020304" pitchFamily="18" charset="0"/>
                    <a:ea typeface="宋体" panose="02010600030101010101" pitchFamily="2" charset="-122"/>
                  </a:rPr>
                  <a:t>AlN</a:t>
                </a:r>
                <a:r>
                  <a:rPr lang="en-US" altLang="zh-CN" sz="1800" kern="0" dirty="0">
                    <a:effectLst/>
                    <a:latin typeface="Times New Roman" panose="02020603050405020304" pitchFamily="18" charset="0"/>
                    <a:ea typeface="宋体" panose="02010600030101010101" pitchFamily="2" charset="-122"/>
                  </a:rPr>
                  <a:t> layer, and compared their system dynamics. The results shows that for the </a:t>
                </a:r>
                <a:r>
                  <a:rPr lang="en-US" altLang="zh-CN" sz="1800" kern="0" dirty="0" err="1">
                    <a:effectLst/>
                    <a:latin typeface="Times New Roman" panose="02020603050405020304" pitchFamily="18" charset="0"/>
                    <a:ea typeface="宋体" panose="02010600030101010101" pitchFamily="2" charset="-122"/>
                  </a:rPr>
                  <a:t>TPoS</a:t>
                </a:r>
                <a:r>
                  <a:rPr lang="en-US" altLang="zh-CN" sz="1800" kern="0" dirty="0">
                    <a:effectLst/>
                    <a:latin typeface="Times New Roman" panose="02020603050405020304" pitchFamily="18" charset="0"/>
                    <a:ea typeface="宋体" panose="02010600030101010101" pitchFamily="2" charset="-122"/>
                  </a:rPr>
                  <a:t> cantilever, our design won’t influence the resonance frequency since the axial stress doesn’t exist in cantilever. However, we could observe frequency shift with increasing Vac for both single bridge and coupled structure, which proves the feasibility of frequency tunning. </a:t>
                </a:r>
                <a:endParaRPr kumimoji="0" lang="en-US"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0" dirty="0">
                    <a:effectLst/>
                    <a:latin typeface="Times New Roman" panose="02020603050405020304" pitchFamily="18" charset="0"/>
                    <a:ea typeface="宋体" panose="02010600030101010101" pitchFamily="2" charset="-122"/>
                  </a:rPr>
                  <a:t>Here are the experiment result for our sensor. From the experiment result, we can find that </a:t>
                </a:r>
                <a:r>
                  <a:rPr kumimoji="0" lang="en-US" altLang="zh-CN" sz="18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the </a:t>
                </a:r>
                <a:r>
                  <a:rPr kumimoji="0" lang="en-US" altLang="zh-CN" sz="18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rPr>
                  <a:t>1</a:t>
                </a:r>
                <a:r>
                  <a:rPr kumimoji="0" lang="en-US" altLang="zh-CN" sz="1800" b="0" i="0" u="none" strike="noStrike" kern="1200" cap="none" spc="0" normalizeH="0" baseline="30000" noProof="0" dirty="0">
                    <a:ln>
                      <a:noFill/>
                    </a:ln>
                    <a:solidFill>
                      <a:srgbClr val="00B0F0"/>
                    </a:solidFill>
                    <a:effectLst/>
                    <a:uLnTx/>
                    <a:uFillTx/>
                    <a:latin typeface="Novecento wide Bold" panose="00000805000000000000"/>
                    <a:ea typeface="等线" panose="02010600030101010101" pitchFamily="2" charset="-122"/>
                    <a:cs typeface="+mn-cs"/>
                  </a:rPr>
                  <a:t>st</a:t>
                </a:r>
                <a:r>
                  <a:rPr kumimoji="0" lang="en-US" altLang="zh-CN" sz="18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rPr>
                  <a:t> mode’s resonance frequency </a:t>
                </a:r>
                <a:r>
                  <a:rPr kumimoji="0" lang="en-GB"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is influenced</a:t>
                </a:r>
                <a:r>
                  <a:rPr kumimoji="0" lang="en-GB" altLang="zh-CN" sz="1800" b="0" i="0" u="none" strike="noStrike" kern="1200" cap="none" spc="0" normalizeH="0" baseline="0" noProof="0" dirty="0">
                    <a:ln>
                      <a:noFill/>
                    </a:ln>
                    <a:solidFill>
                      <a:prstClr val="black"/>
                    </a:solidFill>
                    <a:effectLst/>
                    <a:uLnTx/>
                    <a:uFillTx/>
                    <a:latin typeface="Novecento wide Bold" panose="00000805000000000000"/>
                    <a:ea typeface="宋体" panose="02010600030101010101" pitchFamily="2" charset="-122"/>
                    <a:cs typeface="+mn-cs"/>
                  </a:rPr>
                  <a:t> while</a:t>
                </a:r>
                <a:r>
                  <a:rPr kumimoji="0" lang="en-GB" altLang="zh-CN" sz="1800" b="0" i="0" u="none" strike="noStrike" kern="1200" cap="none" spc="0" normalizeH="0" baseline="0" noProof="0" dirty="0">
                    <a:ln>
                      <a:noFill/>
                    </a:ln>
                    <a:solidFill>
                      <a:srgbClr val="00B0F0"/>
                    </a:solidFill>
                    <a:effectLst/>
                    <a:uLnTx/>
                    <a:uFillTx/>
                    <a:latin typeface="Novecento wide Bold" panose="00000805000000000000"/>
                    <a:ea typeface="宋体" panose="02010600030101010101" pitchFamily="2" charset="-122"/>
                    <a:cs typeface="+mn-cs"/>
                  </a:rPr>
                  <a:t> </a:t>
                </a:r>
                <a:r>
                  <a:rPr kumimoji="0" lang="en-GB"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the</a:t>
                </a:r>
                <a:r>
                  <a:rPr kumimoji="0" lang="en-GB" altLang="zh-CN" sz="1800" b="0" i="0" u="none" strike="noStrike" kern="1200" cap="none" spc="0" normalizeH="0" baseline="0" noProof="0" dirty="0">
                    <a:ln>
                      <a:noFill/>
                    </a:ln>
                    <a:solidFill>
                      <a:srgbClr val="00B0F0"/>
                    </a:solidFill>
                    <a:effectLst/>
                    <a:uLnTx/>
                    <a:uFillTx/>
                    <a:latin typeface="Novecento wide Bold" panose="00000805000000000000"/>
                    <a:ea typeface="宋体" panose="02010600030101010101" pitchFamily="2" charset="-122"/>
                    <a:cs typeface="+mn-cs"/>
                  </a:rPr>
                  <a:t> </a:t>
                </a:r>
                <a:r>
                  <a:rPr kumimoji="0" lang="en-GB" altLang="zh-CN" sz="1800" b="0" i="0" u="none" strike="noStrike" kern="1200" cap="none" spc="0" normalizeH="0" baseline="0" noProof="0" dirty="0">
                    <a:ln>
                      <a:noFill/>
                    </a:ln>
                    <a:solidFill>
                      <a:srgbClr val="FF0000"/>
                    </a:solidFill>
                    <a:effectLst/>
                    <a:uLnTx/>
                    <a:uFillTx/>
                    <a:latin typeface="Novecento wide Bold" panose="00000805000000000000"/>
                    <a:ea typeface="宋体" panose="02010600030101010101" pitchFamily="2" charset="-122"/>
                    <a:cs typeface="+mn-cs"/>
                  </a:rPr>
                  <a:t>2</a:t>
                </a:r>
                <a:r>
                  <a:rPr kumimoji="0" lang="en-GB" altLang="zh-CN" sz="1800" b="0" i="0" u="none" strike="noStrike" kern="1200" cap="none" spc="0" normalizeH="0" baseline="30000" noProof="0" dirty="0">
                    <a:ln>
                      <a:noFill/>
                    </a:ln>
                    <a:solidFill>
                      <a:srgbClr val="FF0000"/>
                    </a:solidFill>
                    <a:effectLst/>
                    <a:uLnTx/>
                    <a:uFillTx/>
                    <a:latin typeface="Novecento wide Bold" panose="00000805000000000000"/>
                    <a:ea typeface="宋体" panose="02010600030101010101" pitchFamily="2" charset="-122"/>
                    <a:cs typeface="+mn-cs"/>
                  </a:rPr>
                  <a:t>nd</a:t>
                </a:r>
                <a:r>
                  <a:rPr kumimoji="0" lang="en-GB" altLang="zh-CN" sz="1800" b="0" i="0" u="none" strike="noStrike" kern="1200" cap="none" spc="0" normalizeH="0" baseline="0" noProof="0" dirty="0">
                    <a:ln>
                      <a:noFill/>
                    </a:ln>
                    <a:solidFill>
                      <a:srgbClr val="FF0000"/>
                    </a:solidFill>
                    <a:effectLst/>
                    <a:uLnTx/>
                    <a:uFillTx/>
                    <a:latin typeface="Novecento wide Bold" panose="00000805000000000000"/>
                    <a:ea typeface="宋体" panose="02010600030101010101" pitchFamily="2" charset="-122"/>
                    <a:cs typeface="+mn-cs"/>
                  </a:rPr>
                  <a:t> mode’s resonance frequency </a:t>
                </a:r>
                <a:r>
                  <a:rPr kumimoji="0" lang="en-US"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keeps same, which accords with the simulation result we get before. We choose two different setups. The above graph shows the Helium sensing at VTH=5.5V before buckling point, which gives high linear results </a:t>
                </a:r>
                <a:r>
                  <a:rPr lang="en-US" altLang="zh-CN" sz="1800" dirty="0">
                    <a:latin typeface="Novecento wide Bold" panose="00000805000000000000"/>
                  </a:rPr>
                  <a:t>with sensitivity of 0.3139%/kHz. While the below one shows the result of </a:t>
                </a:r>
                <a:r>
                  <a:rPr lang="en-US" altLang="zh-CN" sz="1800" i="0">
                    <a:latin typeface="Cambria Math" panose="02040503050406030204" pitchFamily="18" charset="0"/>
                  </a:rPr>
                  <a:t>𝑉</a:t>
                </a:r>
                <a:r>
                  <a:rPr lang="zh-CN" altLang="zh-CN" sz="1800" i="0">
                    <a:latin typeface="Cambria Math" panose="02040503050406030204" pitchFamily="18" charset="0"/>
                  </a:rPr>
                  <a:t>_</a:t>
                </a:r>
                <a:r>
                  <a:rPr lang="en-US" altLang="zh-CN" sz="1800" i="0">
                    <a:latin typeface="Cambria Math" panose="02040503050406030204" pitchFamily="18" charset="0"/>
                  </a:rPr>
                  <a:t>𝑇𝐻</a:t>
                </a:r>
                <a:r>
                  <a:rPr lang="en-US" altLang="zh-CN" sz="1800" b="0" i="0">
                    <a:latin typeface="Cambria Math" panose="02040503050406030204" pitchFamily="18" charset="0"/>
                  </a:rPr>
                  <a:t>=6.6</a:t>
                </a:r>
                <a:r>
                  <a:rPr lang="en-US" altLang="zh-CN" sz="1800" i="0">
                    <a:latin typeface="Cambria Math" panose="02040503050406030204" pitchFamily="18" charset="0"/>
                  </a:rPr>
                  <a:t>𝑉</a:t>
                </a:r>
                <a:r>
                  <a:rPr kumimoji="0" lang="en-US" altLang="zh-CN" sz="1800" b="0" i="0" u="none" strike="noStrike" kern="1200" cap="none" spc="0" normalizeH="0" baseline="0" noProof="0" dirty="0">
                    <a:ln>
                      <a:noFill/>
                    </a:ln>
                    <a:effectLst/>
                    <a:uLnTx/>
                    <a:uFillTx/>
                    <a:latin typeface="Novecento wide Bold" panose="00000805000000000000"/>
                    <a:ea typeface="宋体" panose="02010600030101010101" pitchFamily="2" charset="-122"/>
                    <a:cs typeface="+mn-cs"/>
                  </a:rPr>
                  <a:t> after buckling point. The helium sensing curves is also highly linear with higher sensitivity of 0.9076 percent per kHz, shows its great potential.</a:t>
                </a:r>
              </a:p>
            </p:txBody>
          </p:sp>
        </mc:Fallback>
      </mc:AlternateContent>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0C04C-627B-4ED0-87ED-ACF4C8330D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68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53A4C-9DAB-B69A-AD33-DB4E745EB25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9A404A9-0872-AAF7-5DF2-3C4CBA921E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8FDE146-9B64-D3A0-E784-C7CABE87114F}"/>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8C5352A5-3036-BE93-D995-5A88912E12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AD2FB1-5F27-BBB7-65D7-AC36D241E24F}"/>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258345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8E0007-4670-0F24-216F-F2E68694D89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0E93103-E3F0-832F-4410-C31EB82277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5DAA70-4F0C-6997-C42A-94DE5887C83B}"/>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E63F89E-EA5B-22BD-12FB-16C584C40B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A48BC5-C8A7-7D49-3DE0-3AF406487392}"/>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1203820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C74824-83EE-68A8-B598-9D5317B49A3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6CE530-112E-F3F7-3728-3F03998DE9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F82E01-CE5D-16EA-D164-138E46DB3013}"/>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F40DD763-00E7-8182-8CCC-3827D7B150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CCD791-E41D-CE08-9A24-12A000EA4276}"/>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245057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714D19-13BE-BA7B-A1B9-B0B7FCFA7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369D28-EE21-168F-63BC-0740B1B93A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1724237-87CA-4FEB-7252-65396A82B29D}"/>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6E858BE-CA2C-E8DE-C0B7-9A96DFF4B3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5B528A-A363-0EE9-ACD4-CE5D9577D940}"/>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46234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1F0D6-6541-706C-31E0-DA1193FAFAC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1050B84-BAE3-512C-222C-209B0B255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0D8D49-7826-69DC-B767-D9608DAD1DFF}"/>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C809483-83ED-8805-655E-E352F117AE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BF982C-F1D5-9E2C-961D-AE97A464F1E8}"/>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248342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374ED-CE9B-C8AC-4ACD-9A9424E505B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EB2E750-2DE2-85D8-14C8-C58612146CF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51C275B-D380-1BE6-8887-53670FD14CD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63EAB41-0CFF-33F2-3B5C-CFBF24846417}"/>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B527B96A-2F6F-5C16-0DBD-8B550DE504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F57DD8-7C24-9942-E447-7F7D72E82984}"/>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908915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72B86-83A0-0ECA-CA4F-0794E23678F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164F2CA-C326-F22D-8F0B-23178B82F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73BE99B-D9D5-3559-D8E9-24D5EA1C2E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1ECC201-B0AC-E84E-AC28-7D3212237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C958EE1-37FD-A905-CE43-B879EB0465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4168386-9DFA-05BA-D43B-56F6ADF8FF4F}"/>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E92E2680-5835-4383-0A17-AD4FD84C610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9CCA1B-233D-28FC-F9C2-27FD8F2995CC}"/>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399157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43307-6F35-127B-C8C3-EACBA340594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44A49B1-9B0E-4657-4EA5-9FB7BB29AB57}"/>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B3D9D7EF-075B-9FD2-457F-B11DF2592D9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9BA1A4F-11CC-74EE-14EE-4FAFEB4C86EA}"/>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88525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1DB4F93-0460-FA7E-1F83-9C9D8515E808}"/>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154FC61E-5A84-62C4-BB52-73DBBFB796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94E8FDD-227E-19F8-A237-03549A33D795}"/>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268429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0FB55-A915-0B57-2D73-3A163B65BF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E00E746-9BBD-3B74-F605-75A047956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56265D-0AE7-3A76-7A40-F72EFDA07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EBBE5D-415C-9A35-E913-C2F20F4F61FD}"/>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E8A4C4F1-D707-292C-5B0B-9DAF8C7E0C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08A1DE2-81CA-9DCD-8285-DCFDEC8545A2}"/>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314634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0BB2CF-26BE-E6C5-5768-29A63692D5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7549A2-EBB0-62D2-987C-9935E0DCF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F702EE-6C04-A0D5-BDEA-8ADAFE9C6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99B3CA-B207-D708-35BD-C113CEF0CA10}"/>
              </a:ext>
            </a:extLst>
          </p:cNvPr>
          <p:cNvSpPr>
            <a:spLocks noGrp="1"/>
          </p:cNvSpPr>
          <p:nvPr>
            <p:ph type="dt" sz="half" idx="10"/>
          </p:nvPr>
        </p:nvSpPr>
        <p:spPr/>
        <p:txBody>
          <a:bodyPr/>
          <a:lstStyle/>
          <a:p>
            <a:fld id="{BFADFDB0-3C6C-4721-B97C-E2EE87259F15}"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AED73E75-5233-3182-CE8C-4417396FAB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7C7E880-88E5-10F0-7CA9-A19A07454D68}"/>
              </a:ext>
            </a:extLst>
          </p:cNvPr>
          <p:cNvSpPr>
            <a:spLocks noGrp="1"/>
          </p:cNvSpPr>
          <p:nvPr>
            <p:ph type="sldNum" sz="quarter" idx="12"/>
          </p:nvPr>
        </p:nvSpPr>
        <p:spPr/>
        <p:txBody>
          <a:body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58444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13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4A47E3-9E5E-A8FA-D396-5D63B12C2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09950E-16A5-B592-A6A4-8E7E4A33C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EAED81-672E-47E6-F0F7-7DBACDF3D4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DFDB0-3C6C-4721-B97C-E2EE87259F15}"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850B1A3B-9439-883B-EA38-434C5CA01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9C0C7E6-7D61-15EA-8340-5B027C133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E3330-0C61-439D-91DE-0B6A698A6237}" type="slidenum">
              <a:rPr lang="zh-CN" altLang="en-US" smtClean="0"/>
              <a:t>‹#›</a:t>
            </a:fld>
            <a:endParaRPr lang="zh-CN" altLang="en-US"/>
          </a:p>
        </p:txBody>
      </p:sp>
    </p:spTree>
    <p:extLst>
      <p:ext uri="{BB962C8B-B14F-4D97-AF65-F5344CB8AC3E}">
        <p14:creationId xmlns:p14="http://schemas.microsoft.com/office/powerpoint/2010/main" val="223856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Fang@lboro.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a.a.hajjaj@lboro.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j.sna.2021.112768" TargetMode="External"/><Relationship Id="rId2" Type="http://schemas.openxmlformats.org/officeDocument/2006/relationships/hyperlink" Target="https://doi.org/10.1038/s41378-023-00484-5" TargetMode="External"/><Relationship Id="rId1" Type="http://schemas.openxmlformats.org/officeDocument/2006/relationships/slideLayout" Target="../slideLayouts/slideLayout7.xml"/><Relationship Id="rId6" Type="http://schemas.openxmlformats.org/officeDocument/2006/relationships/hyperlink" Target="https://doi.org/10.1007/s11071-023-08294-0" TargetMode="External"/><Relationship Id="rId5" Type="http://schemas.openxmlformats.org/officeDocument/2006/relationships/hyperlink" Target="https://doi.org/10.1109/JSEN.2019.2950495" TargetMode="External"/><Relationship Id="rId4" Type="http://schemas.openxmlformats.org/officeDocument/2006/relationships/hyperlink" Target="https://doi.org/10.1038/s41378-019-0105-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z.fang@lboro.ac.u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tif"/></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78211D93-181D-654B-5D4B-9A819EB292ED}"/>
              </a:ext>
            </a:extLst>
          </p:cNvPr>
          <p:cNvSpPr>
            <a:spLocks noGrp="1"/>
          </p:cNvSpPr>
          <p:nvPr>
            <p:ph type="subTitle" idx="1"/>
          </p:nvPr>
        </p:nvSpPr>
        <p:spPr>
          <a:xfrm>
            <a:off x="1371600" y="3602038"/>
            <a:ext cx="9823938" cy="2640142"/>
          </a:xfrm>
        </p:spPr>
        <p:txBody>
          <a:bodyPr>
            <a:normAutofit/>
          </a:bodyPr>
          <a:lstStyle/>
          <a:p>
            <a:pPr>
              <a:lnSpc>
                <a:spcPct val="100000"/>
              </a:lnSpc>
            </a:pPr>
            <a:r>
              <a:rPr lang="en-US" altLang="zh-CN" i="1" spc="-15" dirty="0">
                <a:effectLst/>
                <a:latin typeface="Novecento wide Bold" panose="00000805000000000000"/>
                <a:ea typeface="宋体" panose="02010600030101010101" pitchFamily="2" charset="-122"/>
              </a:rPr>
              <a:t>Zhengliang Fang</a:t>
            </a:r>
            <a:r>
              <a:rPr lang="en-US" altLang="zh-CN" i="1" spc="-15" baseline="30000" dirty="0">
                <a:effectLst/>
                <a:latin typeface="Novecento wide Bold" panose="00000805000000000000"/>
                <a:ea typeface="宋体" panose="02010600030101010101" pitchFamily="2" charset="-122"/>
              </a:rPr>
              <a:t>1</a:t>
            </a:r>
            <a:r>
              <a:rPr lang="en-US" altLang="zh-CN" i="1" spc="-15" dirty="0">
                <a:effectLst/>
                <a:latin typeface="Novecento wide Bold" panose="00000805000000000000"/>
                <a:ea typeface="宋体" panose="02010600030101010101" pitchFamily="2" charset="-122"/>
              </a:rPr>
              <a:t>, Stephanos Theodossiades</a:t>
            </a:r>
            <a:r>
              <a:rPr lang="en-US" altLang="zh-CN" i="1" spc="-15" baseline="30000" dirty="0">
                <a:effectLst/>
                <a:latin typeface="Novecento wide Bold" panose="00000805000000000000"/>
                <a:ea typeface="宋体" panose="02010600030101010101" pitchFamily="2" charset="-122"/>
              </a:rPr>
              <a:t>1</a:t>
            </a:r>
            <a:r>
              <a:rPr lang="en-US" altLang="zh-CN" i="1" spc="-15" dirty="0">
                <a:effectLst/>
                <a:latin typeface="Novecento wide Bold" panose="00000805000000000000"/>
                <a:ea typeface="宋体" panose="02010600030101010101" pitchFamily="2" charset="-122"/>
              </a:rPr>
              <a:t>, Fasil Dejene</a:t>
            </a:r>
            <a:r>
              <a:rPr lang="en-US" altLang="zh-CN" i="1" spc="-15" baseline="30000" dirty="0">
                <a:latin typeface="Novecento wide Bold" panose="00000805000000000000"/>
                <a:ea typeface="宋体" panose="02010600030101010101" pitchFamily="2" charset="-122"/>
              </a:rPr>
              <a:t>2</a:t>
            </a:r>
            <a:r>
              <a:rPr lang="en-US" altLang="zh-CN" i="1" spc="-15" dirty="0">
                <a:effectLst/>
                <a:latin typeface="Novecento wide Bold" panose="00000805000000000000"/>
                <a:ea typeface="宋体" panose="02010600030101010101" pitchFamily="2" charset="-122"/>
              </a:rPr>
              <a:t> and Amal Z. Hajjaj</a:t>
            </a:r>
            <a:r>
              <a:rPr lang="en-US" altLang="zh-CN" i="1" spc="-15" baseline="30000" dirty="0">
                <a:effectLst/>
                <a:latin typeface="Novecento wide Bold" panose="00000805000000000000"/>
                <a:ea typeface="宋体" panose="02010600030101010101" pitchFamily="2" charset="-122"/>
              </a:rPr>
              <a:t>1</a:t>
            </a:r>
            <a:endParaRPr lang="en-US" altLang="zh-CN" i="1" spc="-15" dirty="0">
              <a:latin typeface="Novecento wide Bold" panose="00000805000000000000"/>
              <a:ea typeface="宋体" panose="02010600030101010101" pitchFamily="2" charset="-122"/>
            </a:endParaRPr>
          </a:p>
          <a:p>
            <a:pPr>
              <a:lnSpc>
                <a:spcPct val="110000"/>
              </a:lnSpc>
            </a:pPr>
            <a:r>
              <a:rPr lang="en-US" altLang="zh-CN" sz="2000" i="1" spc="-15" baseline="30000" dirty="0">
                <a:effectLst/>
                <a:latin typeface="Novecento wide Bold" panose="00000805000000000000"/>
                <a:ea typeface="宋体" panose="02010600030101010101" pitchFamily="2" charset="-122"/>
              </a:rPr>
              <a:t>1</a:t>
            </a:r>
            <a:r>
              <a:rPr lang="en-US" altLang="zh-CN" sz="2200" i="1" dirty="0">
                <a:latin typeface="Novecento wide Bold" panose="00000805000000000000"/>
              </a:rPr>
              <a:t>Wolfson School of Mechanical, Electrical and Manufacturing Engineering, Loughborough, LE11 3TU, UK</a:t>
            </a:r>
          </a:p>
          <a:p>
            <a:pPr>
              <a:lnSpc>
                <a:spcPct val="110000"/>
              </a:lnSpc>
            </a:pPr>
            <a:r>
              <a:rPr lang="en-US" altLang="zh-CN" sz="2200" i="1" baseline="30000" dirty="0">
                <a:latin typeface="Novecento wide Bold" panose="00000805000000000000"/>
              </a:rPr>
              <a:t>2</a:t>
            </a:r>
            <a:r>
              <a:rPr lang="en-US" altLang="zh-CN" sz="2200" i="1" dirty="0">
                <a:latin typeface="Novecento wide Bold" panose="00000805000000000000"/>
              </a:rPr>
              <a:t>Department of Physics, Loughborough University, UK</a:t>
            </a:r>
          </a:p>
          <a:p>
            <a:pPr>
              <a:lnSpc>
                <a:spcPct val="100000"/>
              </a:lnSpc>
            </a:pPr>
            <a:r>
              <a:rPr lang="en-US" altLang="zh-CN" sz="2200" i="1" dirty="0">
                <a:latin typeface="Novecento wide Bold" panose="00000805000000000000"/>
              </a:rPr>
              <a:t>E-mail: </a:t>
            </a:r>
            <a:r>
              <a:rPr lang="en-US" altLang="zh-CN" sz="2200" i="1" dirty="0">
                <a:latin typeface="Novecento wide Bold" panose="00000805000000000000"/>
                <a:hlinkClick r:id="rId3"/>
              </a:rPr>
              <a:t>Z.Fang@lboro.ac.uk</a:t>
            </a:r>
            <a:r>
              <a:rPr lang="en-US" altLang="zh-CN" sz="2200" i="1" dirty="0">
                <a:latin typeface="Novecento wide Bold" panose="00000805000000000000"/>
              </a:rPr>
              <a:t>, </a:t>
            </a:r>
            <a:r>
              <a:rPr lang="en-US" altLang="zh-CN" sz="2200" i="1" dirty="0">
                <a:latin typeface="Novecento wide Bold" panose="00000805000000000000"/>
                <a:hlinkClick r:id="rId4"/>
              </a:rPr>
              <a:t>a.a.hajjaj@lboro.ac.uk</a:t>
            </a:r>
            <a:r>
              <a:rPr lang="en-US" altLang="zh-CN" sz="2200" i="1" dirty="0">
                <a:latin typeface="Novecento wide Bold" panose="00000805000000000000"/>
              </a:rPr>
              <a:t> </a:t>
            </a:r>
          </a:p>
        </p:txBody>
      </p:sp>
      <p:sp>
        <p:nvSpPr>
          <p:cNvPr id="5" name="标题 4">
            <a:extLst>
              <a:ext uri="{FF2B5EF4-FFF2-40B4-BE49-F238E27FC236}">
                <a16:creationId xmlns:a16="http://schemas.microsoft.com/office/drawing/2014/main" id="{BB04DD6D-D642-F4B2-CB2F-6F9105C6E42C}"/>
              </a:ext>
            </a:extLst>
          </p:cNvPr>
          <p:cNvSpPr>
            <a:spLocks noGrp="1"/>
          </p:cNvSpPr>
          <p:nvPr>
            <p:ph type="ctrTitle"/>
          </p:nvPr>
        </p:nvSpPr>
        <p:spPr>
          <a:xfrm>
            <a:off x="2157046" y="1214438"/>
            <a:ext cx="7877908" cy="2387600"/>
          </a:xfrm>
        </p:spPr>
        <p:txBody>
          <a:bodyPr/>
          <a:lstStyle/>
          <a:p>
            <a:pPr marL="0" marR="0" lvl="0" indent="0" defTabSz="914400" rtl="0" eaLnBrk="1" fontAlgn="auto" latinLnBrk="0" hangingPunct="1">
              <a:lnSpc>
                <a:spcPct val="100000"/>
              </a:lnSpc>
              <a:spcBef>
                <a:spcPts val="0"/>
              </a:spcBef>
              <a:spcAft>
                <a:spcPts val="600"/>
              </a:spcAft>
              <a:tabLst/>
              <a:defRPr/>
            </a:pPr>
            <a:r>
              <a:rPr kumimoji="0" lang="en-US" altLang="zh-CN" sz="3600" b="1" i="1" u="none" strike="noStrike" kern="1200" cap="none" spc="0" normalizeH="0" baseline="0" noProof="0" dirty="0">
                <a:ln>
                  <a:noFill/>
                </a:ln>
                <a:solidFill>
                  <a:prstClr val="black"/>
                </a:solidFill>
                <a:effectLst/>
                <a:uLnTx/>
                <a:uFillTx/>
                <a:latin typeface="Novecento wide Bold" panose="00000805000000000000"/>
                <a:ea typeface="MS Mincho" panose="02020609040205080304" pitchFamily="49" charset="-128"/>
                <a:cs typeface="+mn-cs"/>
              </a:rPr>
              <a:t>DYNAMICS OF A PIEZOELECTRIC MEMS GAS SENSOR BASED ON COUPLED MICROMACHINED RESONATORS</a:t>
            </a:r>
            <a:endParaRPr lang="zh-CN" altLang="en-US" dirty="0"/>
          </a:p>
        </p:txBody>
      </p:sp>
      <p:pic>
        <p:nvPicPr>
          <p:cNvPr id="7" name="图片 6">
            <a:extLst>
              <a:ext uri="{FF2B5EF4-FFF2-40B4-BE49-F238E27FC236}">
                <a16:creationId xmlns:a16="http://schemas.microsoft.com/office/drawing/2014/main" id="{76EE55FC-2958-F63C-8DA8-16ADF9EAE082}"/>
              </a:ext>
            </a:extLst>
          </p:cNvPr>
          <p:cNvPicPr>
            <a:picLocks noChangeAspect="1"/>
          </p:cNvPicPr>
          <p:nvPr/>
        </p:nvPicPr>
        <p:blipFill>
          <a:blip r:embed="rId5"/>
          <a:stretch>
            <a:fillRect/>
          </a:stretch>
        </p:blipFill>
        <p:spPr>
          <a:xfrm>
            <a:off x="77116" y="65757"/>
            <a:ext cx="4253815" cy="1100125"/>
          </a:xfrm>
          <a:prstGeom prst="rect">
            <a:avLst/>
          </a:prstGeom>
        </p:spPr>
      </p:pic>
    </p:spTree>
    <p:extLst>
      <p:ext uri="{BB962C8B-B14F-4D97-AF65-F5344CB8AC3E}">
        <p14:creationId xmlns:p14="http://schemas.microsoft.com/office/powerpoint/2010/main" val="374391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000" b="1" dirty="0">
                <a:solidFill>
                  <a:schemeClr val="bg1"/>
                </a:solidFill>
                <a:latin typeface="Novecento wide Bold" panose="00000805000000000000" charset="0"/>
                <a:ea typeface="微软雅黑" panose="020B0503020204020204" pitchFamily="34" charset="-122"/>
                <a:cs typeface="Novecento wide Bold" panose="00000805000000000000" charset="0"/>
              </a:rPr>
              <a:t>Experiment</a:t>
            </a: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 – Power Consumption</a:t>
            </a:r>
          </a:p>
        </p:txBody>
      </p:sp>
      <p:sp>
        <p:nvSpPr>
          <p:cNvPr id="22" name="文本框 21">
            <a:extLst>
              <a:ext uri="{FF2B5EF4-FFF2-40B4-BE49-F238E27FC236}">
                <a16:creationId xmlns:a16="http://schemas.microsoft.com/office/drawing/2014/main" id="{4078A1F5-F81F-70B9-78A9-8A93EAFC4A05}"/>
              </a:ext>
            </a:extLst>
          </p:cNvPr>
          <p:cNvSpPr txBox="1"/>
          <p:nvPr/>
        </p:nvSpPr>
        <p:spPr>
          <a:xfrm>
            <a:off x="5964393" y="6070040"/>
            <a:ext cx="2632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9</a:t>
            </a:r>
          </a:p>
        </p:txBody>
      </p:sp>
      <p:sp>
        <p:nvSpPr>
          <p:cNvPr id="8" name="矩形 7">
            <a:extLst>
              <a:ext uri="{FF2B5EF4-FFF2-40B4-BE49-F238E27FC236}">
                <a16:creationId xmlns:a16="http://schemas.microsoft.com/office/drawing/2014/main" id="{297699F9-D2B4-98BE-FA62-D2790313D629}"/>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8EF0F940-0D32-5E08-62B5-97488476D641}"/>
              </a:ext>
            </a:extLst>
          </p:cNvPr>
          <p:cNvSpPr txBox="1"/>
          <p:nvPr/>
        </p:nvSpPr>
        <p:spPr>
          <a:xfrm>
            <a:off x="238125" y="6103232"/>
            <a:ext cx="16163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3: Experiments</a:t>
            </a:r>
          </a:p>
        </p:txBody>
      </p:sp>
      <p:sp>
        <p:nvSpPr>
          <p:cNvPr id="10" name="椭圆 9">
            <a:extLst>
              <a:ext uri="{FF2B5EF4-FFF2-40B4-BE49-F238E27FC236}">
                <a16:creationId xmlns:a16="http://schemas.microsoft.com/office/drawing/2014/main" id="{CFF75D86-8829-3853-13ED-08F157C23784}"/>
              </a:ext>
            </a:extLst>
          </p:cNvPr>
          <p:cNvSpPr/>
          <p:nvPr/>
        </p:nvSpPr>
        <p:spPr>
          <a:xfrm>
            <a:off x="123077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1" name="椭圆 10">
            <a:extLst>
              <a:ext uri="{FF2B5EF4-FFF2-40B4-BE49-F238E27FC236}">
                <a16:creationId xmlns:a16="http://schemas.microsoft.com/office/drawing/2014/main" id="{8A3DA3E0-AECC-4926-F1A3-DEAC41903894}"/>
              </a:ext>
            </a:extLst>
          </p:cNvPr>
          <p:cNvSpPr/>
          <p:nvPr/>
        </p:nvSpPr>
        <p:spPr>
          <a:xfrm>
            <a:off x="1021222" y="6412524"/>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cxnSp>
        <p:nvCxnSpPr>
          <p:cNvPr id="13" name="直接连接符 12">
            <a:extLst>
              <a:ext uri="{FF2B5EF4-FFF2-40B4-BE49-F238E27FC236}">
                <a16:creationId xmlns:a16="http://schemas.microsoft.com/office/drawing/2014/main" id="{0237D2D0-5EAD-5A0C-B9B7-EC2E611F13A1}"/>
              </a:ext>
            </a:extLst>
          </p:cNvPr>
          <p:cNvCxnSpPr>
            <a:cxnSpLocks/>
            <a:stCxn id="10" idx="2"/>
          </p:cNvCxnSpPr>
          <p:nvPr/>
        </p:nvCxnSpPr>
        <p:spPr>
          <a:xfrm flipH="1" flipV="1">
            <a:off x="1106947" y="6455386"/>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4" name="椭圆 13">
            <a:extLst>
              <a:ext uri="{FF2B5EF4-FFF2-40B4-BE49-F238E27FC236}">
                <a16:creationId xmlns:a16="http://schemas.microsoft.com/office/drawing/2014/main" id="{B888DB03-710F-7FE8-0CB1-EA74E493AE2F}"/>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3" name="椭圆 22">
            <a:extLst>
              <a:ext uri="{FF2B5EF4-FFF2-40B4-BE49-F238E27FC236}">
                <a16:creationId xmlns:a16="http://schemas.microsoft.com/office/drawing/2014/main" id="{54B69008-3E9B-B856-E78A-15A093D07DD5}"/>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AB47D56B-26C5-BFCB-6E06-5FAE83D591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38125" y="1369815"/>
            <a:ext cx="5726268" cy="3885681"/>
          </a:xfrm>
          <a:prstGeom prst="rect">
            <a:avLst/>
          </a:prstGeom>
        </p:spPr>
      </p:pic>
      <p:pic>
        <p:nvPicPr>
          <p:cNvPr id="7" name="图片 6">
            <a:extLst>
              <a:ext uri="{FF2B5EF4-FFF2-40B4-BE49-F238E27FC236}">
                <a16:creationId xmlns:a16="http://schemas.microsoft.com/office/drawing/2014/main" id="{94BC1DBD-9370-E842-B96C-04725E5657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4393" y="1532436"/>
            <a:ext cx="5653437" cy="3560437"/>
          </a:xfrm>
          <a:prstGeom prst="rect">
            <a:avLst/>
          </a:prstGeom>
        </p:spPr>
      </p:pic>
      <p:sp>
        <p:nvSpPr>
          <p:cNvPr id="12" name="文本框 11">
            <a:extLst>
              <a:ext uri="{FF2B5EF4-FFF2-40B4-BE49-F238E27FC236}">
                <a16:creationId xmlns:a16="http://schemas.microsoft.com/office/drawing/2014/main" id="{67247BD9-B860-6101-85BB-B84612C430FB}"/>
              </a:ext>
            </a:extLst>
          </p:cNvPr>
          <p:cNvSpPr txBox="1"/>
          <p:nvPr/>
        </p:nvSpPr>
        <p:spPr>
          <a:xfrm>
            <a:off x="854534" y="5250218"/>
            <a:ext cx="5319409" cy="646331"/>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800" dirty="0">
                <a:latin typeface="Novecento wide Bold" panose="00000805000000000000"/>
                <a:ea typeface="等线" panose="02010600030101010101" pitchFamily="2" charset="-122"/>
              </a:rPr>
              <a:t>V</a:t>
            </a:r>
            <a:r>
              <a:rPr lang="en-US" altLang="zh-CN" sz="1800" baseline="-25000" dirty="0">
                <a:latin typeface="Novecento wide Bold" panose="00000805000000000000"/>
                <a:ea typeface="等线" panose="02010600030101010101" pitchFamily="2" charset="-122"/>
              </a:rPr>
              <a:t>AC</a:t>
            </a:r>
            <a:r>
              <a:rPr lang="en-US" altLang="zh-CN" sz="1800" dirty="0">
                <a:latin typeface="Novecento wide Bold" panose="00000805000000000000"/>
                <a:ea typeface="等线" panose="02010600030101010101" pitchFamily="2" charset="-122"/>
              </a:rPr>
              <a:t>=</a:t>
            </a:r>
            <a:r>
              <a:rPr lang="en-US" altLang="zh-CN" sz="1800" b="1" dirty="0">
                <a:solidFill>
                  <a:srgbClr val="7030A0"/>
                </a:solidFill>
                <a:latin typeface="Novecento wide Bold" panose="00000805000000000000"/>
                <a:ea typeface="等线" panose="02010600030101010101" pitchFamily="2" charset="-122"/>
              </a:rPr>
              <a:t>1V</a:t>
            </a:r>
            <a:r>
              <a:rPr lang="en-US" altLang="zh-CN" sz="1800" dirty="0">
                <a:solidFill>
                  <a:prstClr val="black"/>
                </a:solidFill>
                <a:latin typeface="Novecento wide Bold" panose="00000805000000000000"/>
                <a:ea typeface="等线" panose="02010600030101010101" pitchFamily="2" charset="-122"/>
              </a:rPr>
              <a:t>. Buckling point is at </a:t>
            </a:r>
            <a:r>
              <a:rPr lang="en-US" altLang="zh-CN" sz="1800" b="1" dirty="0">
                <a:solidFill>
                  <a:srgbClr val="7030A0"/>
                </a:solidFill>
                <a:latin typeface="Novecento wide Bold" panose="00000805000000000000"/>
                <a:ea typeface="等线" panose="02010600030101010101" pitchFamily="2" charset="-122"/>
              </a:rPr>
              <a:t>V</a:t>
            </a:r>
            <a:r>
              <a:rPr lang="en-US" altLang="zh-CN" b="1" baseline="-25000" dirty="0">
                <a:solidFill>
                  <a:srgbClr val="7030A0"/>
                </a:solidFill>
                <a:latin typeface="Novecento wide Bold" panose="00000805000000000000"/>
                <a:ea typeface="等线" panose="02010600030101010101" pitchFamily="2" charset="-122"/>
              </a:rPr>
              <a:t>TH</a:t>
            </a:r>
            <a:r>
              <a:rPr lang="en-US" altLang="zh-CN" b="1" dirty="0">
                <a:solidFill>
                  <a:srgbClr val="7030A0"/>
                </a:solidFill>
                <a:latin typeface="Novecento wide Bold" panose="00000805000000000000"/>
                <a:ea typeface="等线" panose="02010600030101010101" pitchFamily="2" charset="-122"/>
              </a:rPr>
              <a:t>=</a:t>
            </a:r>
            <a:r>
              <a:rPr lang="en-US" altLang="zh-CN" sz="1800" b="1" dirty="0">
                <a:solidFill>
                  <a:srgbClr val="7030A0"/>
                </a:solidFill>
                <a:latin typeface="Novecento wide Bold" panose="00000805000000000000"/>
                <a:ea typeface="等线" panose="02010600030101010101" pitchFamily="2" charset="-122"/>
              </a:rPr>
              <a:t>6.15V</a:t>
            </a:r>
          </a:p>
          <a:p>
            <a:pPr marR="0" lvl="0" algn="ctr" defTabSz="914400" rtl="0" eaLnBrk="1" fontAlgn="auto" latinLnBrk="0" hangingPunct="1">
              <a:lnSpc>
                <a:spcPct val="100000"/>
              </a:lnSpc>
              <a:spcBef>
                <a:spcPts val="0"/>
              </a:spcBef>
              <a:spcAft>
                <a:spcPts val="0"/>
              </a:spcAft>
              <a:buClrTx/>
              <a:buSzTx/>
              <a:tabLst/>
              <a:defRPr/>
            </a:pPr>
            <a:r>
              <a:rPr lang="en-US" altLang="zh-CN" sz="1800" dirty="0">
                <a:latin typeface="Novecento wide Bold" panose="00000805000000000000"/>
                <a:ea typeface="等线" panose="02010600030101010101" pitchFamily="2" charset="-122"/>
              </a:rPr>
              <a:t>Power consumption: 6.15</a:t>
            </a:r>
            <a:r>
              <a:rPr lang="en-US" altLang="zh-CN" baseline="30000" dirty="0">
                <a:latin typeface="Novecento wide Bold" panose="00000805000000000000"/>
                <a:ea typeface="等线" panose="02010600030101010101" pitchFamily="2" charset="-122"/>
              </a:rPr>
              <a:t>2</a:t>
            </a:r>
            <a:r>
              <a:rPr lang="en-US" altLang="zh-CN" dirty="0">
                <a:latin typeface="Novecento wide Bold" panose="00000805000000000000"/>
                <a:ea typeface="等线" panose="02010600030101010101" pitchFamily="2" charset="-122"/>
              </a:rPr>
              <a:t>/340=111.24mW</a:t>
            </a:r>
            <a:endParaRPr lang="en-US" altLang="zh-CN" sz="1800" dirty="0">
              <a:latin typeface="Novecento wide Bold" panose="00000805000000000000"/>
              <a:ea typeface="等线" panose="02010600030101010101" pitchFamily="2" charset="-122"/>
            </a:endParaRPr>
          </a:p>
        </p:txBody>
      </p:sp>
      <p:pic>
        <p:nvPicPr>
          <p:cNvPr id="15" name="图片 14" descr="黑暗中亮着灯&#10;&#10;低可信度描述已自动生成">
            <a:extLst>
              <a:ext uri="{FF2B5EF4-FFF2-40B4-BE49-F238E27FC236}">
                <a16:creationId xmlns:a16="http://schemas.microsoft.com/office/drawing/2014/main" id="{08CE1769-04AF-DB50-29E7-95418D1AE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1094" y="1746505"/>
            <a:ext cx="1850118" cy="300502"/>
          </a:xfrm>
          <a:prstGeom prst="rect">
            <a:avLst/>
          </a:prstGeom>
        </p:spPr>
      </p:pic>
      <p:pic>
        <p:nvPicPr>
          <p:cNvPr id="16" name="图片 15" descr="屏幕上写着字&#10;&#10;中度可信度描述已自动生成">
            <a:extLst>
              <a:ext uri="{FF2B5EF4-FFF2-40B4-BE49-F238E27FC236}">
                <a16:creationId xmlns:a16="http://schemas.microsoft.com/office/drawing/2014/main" id="{B7998C30-CEB7-8166-CA7F-7D345B0D14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094" y="2731297"/>
            <a:ext cx="1850119" cy="343556"/>
          </a:xfrm>
          <a:prstGeom prst="rect">
            <a:avLst/>
          </a:prstGeom>
        </p:spPr>
      </p:pic>
      <p:sp>
        <p:nvSpPr>
          <p:cNvPr id="17" name="文本框 16">
            <a:extLst>
              <a:ext uri="{FF2B5EF4-FFF2-40B4-BE49-F238E27FC236}">
                <a16:creationId xmlns:a16="http://schemas.microsoft.com/office/drawing/2014/main" id="{5ED72245-9C24-E79B-269F-6918710B0057}"/>
              </a:ext>
            </a:extLst>
          </p:cNvPr>
          <p:cNvSpPr txBox="1"/>
          <p:nvPr/>
        </p:nvSpPr>
        <p:spPr>
          <a:xfrm>
            <a:off x="1918082" y="1350773"/>
            <a:ext cx="1250066" cy="369332"/>
          </a:xfrm>
          <a:prstGeom prst="rect">
            <a:avLst/>
          </a:prstGeom>
          <a:noFill/>
        </p:spPr>
        <p:txBody>
          <a:bodyPr wrap="square" rtlCol="0">
            <a:spAutoFit/>
          </a:bodyPr>
          <a:lstStyle/>
          <a:p>
            <a:r>
              <a:rPr lang="en-US" altLang="zh-CN" dirty="0">
                <a:latin typeface="Novecento wide Bold" panose="00000805000000000000"/>
              </a:rPr>
              <a:t>V</a:t>
            </a:r>
            <a:r>
              <a:rPr lang="en-US" altLang="zh-CN" baseline="-25000" dirty="0">
                <a:latin typeface="Novecento wide Bold" panose="00000805000000000000"/>
              </a:rPr>
              <a:t>AC</a:t>
            </a:r>
            <a:r>
              <a:rPr lang="en-US" altLang="zh-CN" dirty="0">
                <a:latin typeface="Novecento wide Bold" panose="00000805000000000000"/>
              </a:rPr>
              <a:t>=1V</a:t>
            </a:r>
            <a:endParaRPr lang="zh-CN" altLang="en-US" dirty="0">
              <a:latin typeface="Novecento wide Bold" panose="00000805000000000000"/>
            </a:endParaRPr>
          </a:p>
        </p:txBody>
      </p:sp>
      <p:sp>
        <p:nvSpPr>
          <p:cNvPr id="20" name="文本框 19">
            <a:extLst>
              <a:ext uri="{FF2B5EF4-FFF2-40B4-BE49-F238E27FC236}">
                <a16:creationId xmlns:a16="http://schemas.microsoft.com/office/drawing/2014/main" id="{0F8DD9CF-6BB4-0C23-28AA-19EEAF56A578}"/>
              </a:ext>
            </a:extLst>
          </p:cNvPr>
          <p:cNvSpPr txBox="1"/>
          <p:nvPr/>
        </p:nvSpPr>
        <p:spPr>
          <a:xfrm>
            <a:off x="6298421" y="5250218"/>
            <a:ext cx="5319409" cy="923330"/>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800" dirty="0">
                <a:latin typeface="Novecento wide Bold" panose="00000805000000000000"/>
                <a:ea typeface="等线" panose="02010600030101010101" pitchFamily="2" charset="-122"/>
              </a:rPr>
              <a:t>V</a:t>
            </a:r>
            <a:r>
              <a:rPr lang="en-US" altLang="zh-CN" sz="1800" baseline="-25000" dirty="0">
                <a:latin typeface="Novecento wide Bold" panose="00000805000000000000"/>
                <a:ea typeface="等线" panose="02010600030101010101" pitchFamily="2" charset="-122"/>
              </a:rPr>
              <a:t>AC</a:t>
            </a:r>
            <a:r>
              <a:rPr lang="en-US" altLang="zh-CN" sz="1800" dirty="0">
                <a:latin typeface="Novecento wide Bold" panose="00000805000000000000"/>
                <a:ea typeface="等线" panose="02010600030101010101" pitchFamily="2" charset="-122"/>
              </a:rPr>
              <a:t>=</a:t>
            </a:r>
            <a:r>
              <a:rPr lang="en-US" altLang="zh-CN" sz="1800" b="1" dirty="0">
                <a:solidFill>
                  <a:srgbClr val="7030A0"/>
                </a:solidFill>
                <a:latin typeface="Novecento wide Bold" panose="00000805000000000000"/>
                <a:ea typeface="等线" panose="02010600030101010101" pitchFamily="2" charset="-122"/>
              </a:rPr>
              <a:t>3V</a:t>
            </a:r>
            <a:r>
              <a:rPr lang="en-US" altLang="zh-CN" sz="1800" dirty="0">
                <a:solidFill>
                  <a:prstClr val="black"/>
                </a:solidFill>
                <a:latin typeface="Novecento wide Bold" panose="00000805000000000000"/>
                <a:ea typeface="等线" panose="02010600030101010101" pitchFamily="2" charset="-122"/>
              </a:rPr>
              <a:t>. Buckling point is at </a:t>
            </a:r>
            <a:r>
              <a:rPr lang="en-US" altLang="zh-CN" sz="1800" b="1" dirty="0">
                <a:solidFill>
                  <a:srgbClr val="7030A0"/>
                </a:solidFill>
                <a:latin typeface="Novecento wide Bold" panose="00000805000000000000"/>
                <a:ea typeface="等线" panose="02010600030101010101" pitchFamily="2" charset="-122"/>
              </a:rPr>
              <a:t>V</a:t>
            </a:r>
            <a:r>
              <a:rPr lang="en-US" altLang="zh-CN" b="1" baseline="-25000" dirty="0">
                <a:solidFill>
                  <a:srgbClr val="7030A0"/>
                </a:solidFill>
                <a:latin typeface="Novecento wide Bold" panose="00000805000000000000"/>
                <a:ea typeface="等线" panose="02010600030101010101" pitchFamily="2" charset="-122"/>
              </a:rPr>
              <a:t>TH</a:t>
            </a:r>
            <a:r>
              <a:rPr lang="en-US" altLang="zh-CN" b="1" dirty="0">
                <a:solidFill>
                  <a:srgbClr val="7030A0"/>
                </a:solidFill>
                <a:latin typeface="Novecento wide Bold" panose="00000805000000000000"/>
                <a:ea typeface="等线" panose="02010600030101010101" pitchFamily="2" charset="-122"/>
              </a:rPr>
              <a:t>= </a:t>
            </a:r>
            <a:r>
              <a:rPr lang="en-US" altLang="zh-CN" sz="1800" b="1" dirty="0">
                <a:solidFill>
                  <a:srgbClr val="7030A0"/>
                </a:solidFill>
                <a:latin typeface="Novecento wide Bold" panose="00000805000000000000"/>
                <a:ea typeface="等线" panose="02010600030101010101" pitchFamily="2" charset="-122"/>
              </a:rPr>
              <a:t>5.5V</a:t>
            </a:r>
          </a:p>
          <a:p>
            <a:pPr algn="ctr">
              <a:defRPr/>
            </a:pPr>
            <a:r>
              <a:rPr lang="en-US" altLang="zh-CN" sz="1800" dirty="0">
                <a:latin typeface="Novecento wide Bold" panose="00000805000000000000"/>
                <a:ea typeface="等线" panose="02010600030101010101" pitchFamily="2" charset="-122"/>
              </a:rPr>
              <a:t>Power consumption: 5.5</a:t>
            </a:r>
            <a:r>
              <a:rPr lang="en-US" altLang="zh-CN" baseline="30000" dirty="0">
                <a:latin typeface="Novecento wide Bold" panose="00000805000000000000"/>
                <a:ea typeface="等线" panose="02010600030101010101" pitchFamily="2" charset="-122"/>
              </a:rPr>
              <a:t>2</a:t>
            </a:r>
            <a:r>
              <a:rPr lang="en-US" altLang="zh-CN" dirty="0">
                <a:latin typeface="Novecento wide Bold" panose="00000805000000000000"/>
                <a:ea typeface="等线" panose="02010600030101010101" pitchFamily="2" charset="-122"/>
              </a:rPr>
              <a:t>/340=88.97mW</a:t>
            </a:r>
            <a:endParaRPr lang="en-US" altLang="zh-CN" sz="1800" dirty="0">
              <a:latin typeface="Novecento wide Bold" panose="00000805000000000000"/>
              <a:ea typeface="等线" panose="02010600030101010101" pitchFamily="2" charset="-122"/>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lang="en-US" altLang="zh-CN" sz="1800" b="1" dirty="0">
              <a:solidFill>
                <a:srgbClr val="7030A0"/>
              </a:solidFill>
              <a:latin typeface="Novecento wide Bold" panose="00000805000000000000"/>
              <a:ea typeface="等线" panose="02010600030101010101" pitchFamily="2" charset="-122"/>
            </a:endParaRPr>
          </a:p>
        </p:txBody>
      </p:sp>
      <p:sp>
        <p:nvSpPr>
          <p:cNvPr id="25" name="文本框 24">
            <a:extLst>
              <a:ext uri="{FF2B5EF4-FFF2-40B4-BE49-F238E27FC236}">
                <a16:creationId xmlns:a16="http://schemas.microsoft.com/office/drawing/2014/main" id="{2D74F16A-A4FF-57C3-7883-A5E8FD6C4AA4}"/>
              </a:ext>
            </a:extLst>
          </p:cNvPr>
          <p:cNvSpPr txBox="1"/>
          <p:nvPr/>
        </p:nvSpPr>
        <p:spPr>
          <a:xfrm>
            <a:off x="3567901" y="5787969"/>
            <a:ext cx="531940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altLang="zh-CN" sz="1800" dirty="0">
                <a:latin typeface="Novecento wide Bold" panose="00000805000000000000"/>
                <a:ea typeface="等线" panose="02010600030101010101" pitchFamily="2" charset="-122"/>
              </a:rPr>
              <a:t>Improved by</a:t>
            </a:r>
            <a:r>
              <a:rPr lang="en-US" altLang="zh-CN" sz="1800" b="1" dirty="0">
                <a:solidFill>
                  <a:srgbClr val="7030A0"/>
                </a:solidFill>
                <a:latin typeface="Novecento wide Bold" panose="00000805000000000000"/>
                <a:ea typeface="等线" panose="02010600030101010101" pitchFamily="2" charset="-122"/>
              </a:rPr>
              <a:t> 27.21%</a:t>
            </a:r>
          </a:p>
        </p:txBody>
      </p:sp>
      <p:sp>
        <p:nvSpPr>
          <p:cNvPr id="26" name="矩形 25">
            <a:extLst>
              <a:ext uri="{FF2B5EF4-FFF2-40B4-BE49-F238E27FC236}">
                <a16:creationId xmlns:a16="http://schemas.microsoft.com/office/drawing/2014/main" id="{81DF2F9C-55EA-49C8-C3EF-8B397DED309B}"/>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7" name="副标题 2">
            <a:extLst>
              <a:ext uri="{FF2B5EF4-FFF2-40B4-BE49-F238E27FC236}">
                <a16:creationId xmlns:a16="http://schemas.microsoft.com/office/drawing/2014/main" id="{4D0F8C58-7019-E1C1-0B37-2A711D07E539}"/>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
        <p:nvSpPr>
          <p:cNvPr id="3" name="椭圆 2">
            <a:extLst>
              <a:ext uri="{FF2B5EF4-FFF2-40B4-BE49-F238E27FC236}">
                <a16:creationId xmlns:a16="http://schemas.microsoft.com/office/drawing/2014/main" id="{E0AA8828-AD22-6A4F-17FC-B209B1668FE5}"/>
              </a:ext>
            </a:extLst>
          </p:cNvPr>
          <p:cNvSpPr/>
          <p:nvPr/>
        </p:nvSpPr>
        <p:spPr>
          <a:xfrm>
            <a:off x="4599517" y="3997842"/>
            <a:ext cx="57150" cy="62652"/>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79D05469-FE76-B407-9730-F62BD3ED3943}"/>
              </a:ext>
            </a:extLst>
          </p:cNvPr>
          <p:cNvSpPr/>
          <p:nvPr/>
        </p:nvSpPr>
        <p:spPr>
          <a:xfrm>
            <a:off x="4593803" y="3997842"/>
            <a:ext cx="57150" cy="62652"/>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D2DFC7D5-F1CC-9482-9746-14566BD6B387}"/>
              </a:ext>
            </a:extLst>
          </p:cNvPr>
          <p:cNvSpPr txBox="1"/>
          <p:nvPr/>
        </p:nvSpPr>
        <p:spPr>
          <a:xfrm>
            <a:off x="3546322" y="3753505"/>
            <a:ext cx="1250066" cy="369332"/>
          </a:xfrm>
          <a:prstGeom prst="rect">
            <a:avLst/>
          </a:prstGeom>
          <a:noFill/>
        </p:spPr>
        <p:txBody>
          <a:bodyPr wrap="square" rtlCol="0">
            <a:spAutoFit/>
          </a:bodyPr>
          <a:lstStyle/>
          <a:p>
            <a:r>
              <a:rPr lang="en-US" altLang="zh-CN" dirty="0">
                <a:solidFill>
                  <a:srgbClr val="7030A0"/>
                </a:solidFill>
                <a:latin typeface="Novecento wide Bold" panose="00000805000000000000"/>
              </a:rPr>
              <a:t>V</a:t>
            </a:r>
            <a:r>
              <a:rPr lang="en-US" altLang="zh-CN" baseline="-25000" dirty="0">
                <a:solidFill>
                  <a:srgbClr val="7030A0"/>
                </a:solidFill>
                <a:latin typeface="Novecento wide Bold" panose="00000805000000000000"/>
              </a:rPr>
              <a:t>TH</a:t>
            </a:r>
            <a:r>
              <a:rPr lang="en-US" altLang="zh-CN" dirty="0">
                <a:solidFill>
                  <a:srgbClr val="7030A0"/>
                </a:solidFill>
                <a:latin typeface="Novecento wide Bold" panose="00000805000000000000"/>
              </a:rPr>
              <a:t>=5.5V</a:t>
            </a:r>
            <a:endParaRPr lang="zh-CN" altLang="en-US" dirty="0">
              <a:solidFill>
                <a:srgbClr val="7030A0"/>
              </a:solidFill>
              <a:latin typeface="Novecento wide Bold" panose="00000805000000000000"/>
            </a:endParaRPr>
          </a:p>
        </p:txBody>
      </p:sp>
    </p:spTree>
    <p:extLst>
      <p:ext uri="{BB962C8B-B14F-4D97-AF65-F5344CB8AC3E}">
        <p14:creationId xmlns:p14="http://schemas.microsoft.com/office/powerpoint/2010/main" val="717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18"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000" b="1" dirty="0">
                <a:solidFill>
                  <a:schemeClr val="bg1"/>
                </a:solidFill>
                <a:latin typeface="Novecento wide Bold" panose="00000805000000000000" charset="0"/>
                <a:ea typeface="微软雅黑" panose="020B0503020204020204" pitchFamily="34" charset="-122"/>
                <a:cs typeface="Novecento wide Bold" panose="00000805000000000000" charset="0"/>
              </a:rPr>
              <a:t>Experiment</a:t>
            </a: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 – Helium Experiment Result </a:t>
            </a:r>
          </a:p>
        </p:txBody>
      </p:sp>
      <p:sp>
        <p:nvSpPr>
          <p:cNvPr id="22" name="文本框 21">
            <a:extLst>
              <a:ext uri="{FF2B5EF4-FFF2-40B4-BE49-F238E27FC236}">
                <a16:creationId xmlns:a16="http://schemas.microsoft.com/office/drawing/2014/main" id="{4078A1F5-F81F-70B9-78A9-8A93EAFC4A05}"/>
              </a:ext>
            </a:extLst>
          </p:cNvPr>
          <p:cNvSpPr txBox="1"/>
          <p:nvPr/>
        </p:nvSpPr>
        <p:spPr>
          <a:xfrm>
            <a:off x="5925120" y="6070040"/>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10</a:t>
            </a:r>
          </a:p>
        </p:txBody>
      </p:sp>
      <p:sp>
        <p:nvSpPr>
          <p:cNvPr id="8" name="矩形 7">
            <a:extLst>
              <a:ext uri="{FF2B5EF4-FFF2-40B4-BE49-F238E27FC236}">
                <a16:creationId xmlns:a16="http://schemas.microsoft.com/office/drawing/2014/main" id="{297699F9-D2B4-98BE-FA62-D2790313D629}"/>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8EF0F940-0D32-5E08-62B5-97488476D641}"/>
              </a:ext>
            </a:extLst>
          </p:cNvPr>
          <p:cNvSpPr txBox="1"/>
          <p:nvPr/>
        </p:nvSpPr>
        <p:spPr>
          <a:xfrm>
            <a:off x="238125" y="6103232"/>
            <a:ext cx="16163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3: Experiments</a:t>
            </a:r>
          </a:p>
        </p:txBody>
      </p:sp>
      <p:sp>
        <p:nvSpPr>
          <p:cNvPr id="10" name="椭圆 9">
            <a:extLst>
              <a:ext uri="{FF2B5EF4-FFF2-40B4-BE49-F238E27FC236}">
                <a16:creationId xmlns:a16="http://schemas.microsoft.com/office/drawing/2014/main" id="{CFF75D86-8829-3853-13ED-08F157C23784}"/>
              </a:ext>
            </a:extLst>
          </p:cNvPr>
          <p:cNvSpPr/>
          <p:nvPr/>
        </p:nvSpPr>
        <p:spPr>
          <a:xfrm>
            <a:off x="123077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1" name="椭圆 10">
            <a:extLst>
              <a:ext uri="{FF2B5EF4-FFF2-40B4-BE49-F238E27FC236}">
                <a16:creationId xmlns:a16="http://schemas.microsoft.com/office/drawing/2014/main" id="{8A3DA3E0-AECC-4926-F1A3-DEAC41903894}"/>
              </a:ext>
            </a:extLst>
          </p:cNvPr>
          <p:cNvSpPr/>
          <p:nvPr/>
        </p:nvSpPr>
        <p:spPr>
          <a:xfrm>
            <a:off x="1021222" y="6412524"/>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cxnSp>
        <p:nvCxnSpPr>
          <p:cNvPr id="13" name="直接连接符 12">
            <a:extLst>
              <a:ext uri="{FF2B5EF4-FFF2-40B4-BE49-F238E27FC236}">
                <a16:creationId xmlns:a16="http://schemas.microsoft.com/office/drawing/2014/main" id="{0237D2D0-5EAD-5A0C-B9B7-EC2E611F13A1}"/>
              </a:ext>
            </a:extLst>
          </p:cNvPr>
          <p:cNvCxnSpPr>
            <a:cxnSpLocks/>
            <a:stCxn id="10" idx="2"/>
          </p:cNvCxnSpPr>
          <p:nvPr/>
        </p:nvCxnSpPr>
        <p:spPr>
          <a:xfrm flipH="1" flipV="1">
            <a:off x="1106947" y="6455386"/>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4" name="椭圆 13">
            <a:extLst>
              <a:ext uri="{FF2B5EF4-FFF2-40B4-BE49-F238E27FC236}">
                <a16:creationId xmlns:a16="http://schemas.microsoft.com/office/drawing/2014/main" id="{B888DB03-710F-7FE8-0CB1-EA74E493AE2F}"/>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3" name="椭圆 22">
            <a:extLst>
              <a:ext uri="{FF2B5EF4-FFF2-40B4-BE49-F238E27FC236}">
                <a16:creationId xmlns:a16="http://schemas.microsoft.com/office/drawing/2014/main" id="{54B69008-3E9B-B856-E78A-15A093D07DD5}"/>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pic>
        <p:nvPicPr>
          <p:cNvPr id="2" name="图片 1">
            <a:extLst>
              <a:ext uri="{FF2B5EF4-FFF2-40B4-BE49-F238E27FC236}">
                <a16:creationId xmlns:a16="http://schemas.microsoft.com/office/drawing/2014/main" id="{5428D12C-C76F-8098-CF66-2750ACA920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572" y="1900864"/>
            <a:ext cx="5740427" cy="3562386"/>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8E26B95F-2257-9494-C0B6-F49B3E5B76A8}"/>
                  </a:ext>
                </a:extLst>
              </p:cNvPr>
              <p:cNvSpPr txBox="1"/>
              <p:nvPr/>
            </p:nvSpPr>
            <p:spPr>
              <a:xfrm>
                <a:off x="7578649" y="2435562"/>
                <a:ext cx="3898416" cy="2492990"/>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endParaRPr kumimoji="0" lang="en-US" altLang="zh-CN"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2000" dirty="0">
                    <a:solidFill>
                      <a:prstClr val="black"/>
                    </a:solidFill>
                    <a:latin typeface="Novecento wide Bold" panose="00000805000000000000"/>
                    <a:ea typeface="等线" panose="02010600030101010101" pitchFamily="2" charset="-122"/>
                  </a:rPr>
                  <a:t>1</a:t>
                </a:r>
                <a:r>
                  <a:rPr lang="en-US" altLang="zh-CN" sz="2000" baseline="30000" dirty="0">
                    <a:solidFill>
                      <a:prstClr val="black"/>
                    </a:solidFill>
                    <a:latin typeface="Novecento wide Bold" panose="00000805000000000000"/>
                    <a:ea typeface="等线" panose="02010600030101010101" pitchFamily="2" charset="-122"/>
                  </a:rPr>
                  <a:t>st</a:t>
                </a:r>
                <a:r>
                  <a:rPr lang="en-US" altLang="zh-CN" sz="2000" dirty="0">
                    <a:solidFill>
                      <a:prstClr val="black"/>
                    </a:solidFill>
                    <a:latin typeface="Novecento wide Bold" panose="00000805000000000000"/>
                    <a:ea typeface="等线" panose="02010600030101010101" pitchFamily="2" charset="-122"/>
                  </a:rPr>
                  <a:t> Global Mode: Keeps same</a:t>
                </a:r>
              </a:p>
              <a:p>
                <a:pPr marR="0" lvl="0" defTabSz="914400" rtl="0" eaLnBrk="1" fontAlgn="auto" latinLnBrk="0" hangingPunct="1">
                  <a:lnSpc>
                    <a:spcPct val="100000"/>
                  </a:lnSpc>
                  <a:spcBef>
                    <a:spcPts val="0"/>
                  </a:spcBef>
                  <a:spcAft>
                    <a:spcPts val="0"/>
                  </a:spcAft>
                  <a:buClrTx/>
                  <a:buSzTx/>
                  <a:tabLst/>
                  <a:defRPr/>
                </a:pPr>
                <a:r>
                  <a:rPr lang="en-US" altLang="zh-CN" sz="2000" dirty="0">
                    <a:solidFill>
                      <a:prstClr val="black"/>
                    </a:solidFill>
                    <a:latin typeface="Novecento wide Bold" panose="00000805000000000000"/>
                    <a:ea typeface="等线" panose="02010600030101010101" pitchFamily="2" charset="-122"/>
                  </a:rPr>
                  <a:t>     2</a:t>
                </a:r>
                <a:r>
                  <a:rPr lang="en-US" altLang="zh-CN" sz="2000" baseline="30000" dirty="0">
                    <a:solidFill>
                      <a:prstClr val="black"/>
                    </a:solidFill>
                    <a:latin typeface="Novecento wide Bold" panose="00000805000000000000"/>
                    <a:ea typeface="等线" panose="02010600030101010101" pitchFamily="2" charset="-122"/>
                  </a:rPr>
                  <a:t>nd</a:t>
                </a:r>
                <a:r>
                  <a:rPr lang="en-US" altLang="zh-CN" sz="2000" dirty="0">
                    <a:solidFill>
                      <a:prstClr val="black"/>
                    </a:solidFill>
                    <a:latin typeface="Novecento wide Bold" panose="00000805000000000000"/>
                    <a:ea typeface="等线" panose="02010600030101010101" pitchFamily="2" charset="-122"/>
                  </a:rPr>
                  <a:t> Global Mode: Vary</a:t>
                </a:r>
              </a:p>
              <a:p>
                <a:pPr>
                  <a:defRPr/>
                </a:pPr>
                <a:endParaRPr kumimoji="0" lang="en-US" altLang="zh-CN" sz="20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342900" indent="-342900">
                  <a:buFont typeface="Wingdings" panose="05000000000000000000" pitchFamily="2" charset="2"/>
                  <a:buChar char="p"/>
                  <a:defRPr/>
                </a:pPr>
                <a14:m>
                  <m:oMath xmlns:m="http://schemas.openxmlformats.org/officeDocument/2006/math">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𝑉</m:t>
                        </m:r>
                      </m:e>
                      <m:sub>
                        <m:r>
                          <a:rPr lang="en-US" altLang="zh-CN" sz="2000" b="0" i="1" smtClean="0">
                            <a:latin typeface="Cambria Math" panose="02040503050406030204" pitchFamily="18" charset="0"/>
                          </a:rPr>
                          <m:t>𝐴𝐶</m:t>
                        </m:r>
                      </m:sub>
                    </m:sSub>
                    <m:r>
                      <a:rPr lang="en-US" altLang="zh-CN" sz="2000" i="1">
                        <a:latin typeface="Cambria Math" panose="02040503050406030204" pitchFamily="18" charset="0"/>
                      </a:rPr>
                      <m:t>=</m:t>
                    </m:r>
                    <m:r>
                      <a:rPr lang="en-US" altLang="zh-CN" sz="2000" b="0" i="1" smtClean="0">
                        <a:latin typeface="Cambria Math" panose="02040503050406030204" pitchFamily="18" charset="0"/>
                      </a:rPr>
                      <m:t>1</m:t>
                    </m:r>
                    <m:r>
                      <a:rPr lang="en-US" altLang="zh-CN" sz="2000" i="1">
                        <a:latin typeface="Cambria Math" panose="02040503050406030204" pitchFamily="18" charset="0"/>
                      </a:rPr>
                      <m:t>𝑉</m:t>
                    </m:r>
                    <m:r>
                      <a:rPr lang="en-US" altLang="zh-CN" sz="2000" i="1">
                        <a:latin typeface="Cambria Math" panose="02040503050406030204" pitchFamily="18" charset="0"/>
                      </a:rPr>
                      <m:t> </m:t>
                    </m:r>
                    <m:sSub>
                      <m:sSubPr>
                        <m:ctrlPr>
                          <a:rPr lang="zh-CN" altLang="zh-CN" sz="2000" i="1" smtClean="0">
                            <a:latin typeface="Cambria Math" panose="02040503050406030204" pitchFamily="18" charset="0"/>
                          </a:rPr>
                        </m:ctrlPr>
                      </m:sSubPr>
                      <m:e>
                        <m:r>
                          <a:rPr lang="en-US" altLang="zh-CN" sz="2000" i="1">
                            <a:latin typeface="Cambria Math" panose="02040503050406030204" pitchFamily="18" charset="0"/>
                          </a:rPr>
                          <m:t>𝑉</m:t>
                        </m:r>
                      </m:e>
                      <m:sub>
                        <m:r>
                          <a:rPr lang="en-US" altLang="zh-CN" sz="2000" i="1">
                            <a:latin typeface="Cambria Math" panose="02040503050406030204" pitchFamily="18" charset="0"/>
                          </a:rPr>
                          <m:t>𝑇𝐻</m:t>
                        </m:r>
                      </m:sub>
                    </m:sSub>
                    <m:r>
                      <a:rPr lang="en-US" altLang="zh-CN" sz="2000" b="0" i="1" smtClean="0">
                        <a:latin typeface="Cambria Math" panose="02040503050406030204" pitchFamily="18" charset="0"/>
                      </a:rPr>
                      <m:t>=6.6</m:t>
                    </m:r>
                    <m:r>
                      <a:rPr lang="en-US" altLang="zh-CN" sz="2000" i="1">
                        <a:latin typeface="Cambria Math" panose="02040503050406030204" pitchFamily="18" charset="0"/>
                      </a:rPr>
                      <m:t>𝑉</m:t>
                    </m:r>
                  </m:oMath>
                </a14:m>
                <a:r>
                  <a:rPr lang="en-US" altLang="zh-CN" sz="2000" dirty="0">
                    <a:latin typeface="Novecento wide Bold" panose="00000805000000000000"/>
                    <a:ea typeface="等线" panose="02010600030101010101" pitchFamily="2" charset="-122"/>
                  </a:rPr>
                  <a:t>.</a:t>
                </a:r>
                <a:r>
                  <a:rPr lang="en-US" altLang="zh-CN" sz="2000" dirty="0">
                    <a:latin typeface="Novecento wide Bold" panose="00000805000000000000"/>
                    <a:ea typeface="宋体" panose="02010600030101010101" pitchFamily="2" charset="-122"/>
                  </a:rPr>
                  <a:t> </a:t>
                </a:r>
              </a:p>
              <a:p>
                <a:pPr>
                  <a:defRPr/>
                </a:pPr>
                <a:r>
                  <a:rPr lang="en-US" altLang="zh-CN" sz="2000" dirty="0">
                    <a:latin typeface="Novecento wide Bold" panose="00000805000000000000"/>
                    <a:ea typeface="宋体" panose="02010600030101010101" pitchFamily="2" charset="-122"/>
                  </a:rPr>
                  <a:t>      S</a:t>
                </a:r>
                <a:r>
                  <a:rPr lang="en-US" altLang="zh-CN" sz="2000" dirty="0">
                    <a:latin typeface="Novecento wide Bold" panose="00000805000000000000"/>
                  </a:rPr>
                  <a:t>ensitivity: 0.9076%/kHz.</a:t>
                </a:r>
                <a:endParaRPr lang="zh-CN" altLang="en-US" sz="2000" dirty="0">
                  <a:latin typeface="等线" panose="020F0502020204030204"/>
                </a:endParaRPr>
              </a:p>
              <a:p>
                <a:pPr marL="342900" indent="-342900">
                  <a:buFont typeface="Wingdings" panose="05000000000000000000" pitchFamily="2" charset="2"/>
                  <a:buChar char="p"/>
                  <a:defRPr/>
                </a:pPr>
                <a:endParaRPr kumimoji="0" lang="zh-CN" altLang="en-US" sz="20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0" lang="zh-CN" altLang="en-US" sz="1600" b="0" i="1"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endParaRPr>
              </a:p>
            </p:txBody>
          </p:sp>
        </mc:Choice>
        <mc:Fallback xmlns="">
          <p:sp>
            <p:nvSpPr>
              <p:cNvPr id="3" name="文本框 2">
                <a:extLst>
                  <a:ext uri="{FF2B5EF4-FFF2-40B4-BE49-F238E27FC236}">
                    <a16:creationId xmlns:a16="http://schemas.microsoft.com/office/drawing/2014/main" id="{8E26B95F-2257-9494-C0B6-F49B3E5B76A8}"/>
                  </a:ext>
                </a:extLst>
              </p:cNvPr>
              <p:cNvSpPr txBox="1">
                <a:spLocks noRot="1" noChangeAspect="1" noMove="1" noResize="1" noEditPoints="1" noAdjustHandles="1" noChangeArrowheads="1" noChangeShapeType="1" noTextEdit="1"/>
              </p:cNvSpPr>
              <p:nvPr/>
            </p:nvSpPr>
            <p:spPr>
              <a:xfrm>
                <a:off x="7578649" y="2435562"/>
                <a:ext cx="3898416" cy="2492990"/>
              </a:xfrm>
              <a:prstGeom prst="rect">
                <a:avLst/>
              </a:prstGeom>
              <a:blipFill>
                <a:blip r:embed="rId4"/>
                <a:stretch>
                  <a:fillRect l="-1406"/>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56EBC3D0-1C85-7EC5-1922-47D631A00ADF}"/>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8" name="副标题 2">
            <a:extLst>
              <a:ext uri="{FF2B5EF4-FFF2-40B4-BE49-F238E27FC236}">
                <a16:creationId xmlns:a16="http://schemas.microsoft.com/office/drawing/2014/main" id="{A7A2387E-F515-D6CC-1AA0-66254A7CE8CF}"/>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294236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40E778-2796-FE94-2360-2BFAE7B32844}"/>
              </a:ext>
            </a:extLst>
          </p:cNvPr>
          <p:cNvSpPr>
            <a:spLocks noGrp="1"/>
          </p:cNvSpPr>
          <p:nvPr>
            <p:ph type="title"/>
          </p:nvPr>
        </p:nvSpPr>
        <p:spPr>
          <a:xfrm>
            <a:off x="838200" y="340729"/>
            <a:ext cx="7633996" cy="680616"/>
          </a:xfrm>
        </p:spPr>
        <p:txBody>
          <a:bodyPr>
            <a:normAutofit fontScale="90000"/>
          </a:bodyPr>
          <a:lstStyle/>
          <a:p>
            <a:r>
              <a:rPr kumimoji="0" lang="en-US" altLang="zh-CN" sz="44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Conclusions</a:t>
            </a:r>
            <a:endParaRPr lang="zh-CN" altLang="en-US" dirty="0">
              <a:solidFill>
                <a:schemeClr val="bg1"/>
              </a:solidFill>
            </a:endParaRPr>
          </a:p>
        </p:txBody>
      </p:sp>
      <p:sp>
        <p:nvSpPr>
          <p:cNvPr id="3" name="内容占位符 2">
            <a:extLst>
              <a:ext uri="{FF2B5EF4-FFF2-40B4-BE49-F238E27FC236}">
                <a16:creationId xmlns:a16="http://schemas.microsoft.com/office/drawing/2014/main" id="{E076EDFE-463F-7C79-A9AC-78B91FF15CE6}"/>
              </a:ext>
            </a:extLst>
          </p:cNvPr>
          <p:cNvSpPr>
            <a:spLocks noGrp="1"/>
          </p:cNvSpPr>
          <p:nvPr>
            <p:ph idx="1"/>
          </p:nvPr>
        </p:nvSpPr>
        <p:spPr>
          <a:xfrm>
            <a:off x="838200" y="1508524"/>
            <a:ext cx="10515600" cy="1363254"/>
          </a:xfrm>
        </p:spPr>
        <p:txBody>
          <a:bodyPr>
            <a:noAutofit/>
          </a:bodyPr>
          <a:lstStyle/>
          <a:p>
            <a:pPr marL="0" indent="0" algn="just">
              <a:lnSpc>
                <a:spcPct val="150000"/>
              </a:lnSpc>
              <a:buNone/>
            </a:pPr>
            <a:r>
              <a:rPr lang="zh-CN" altLang="en-US" sz="2000" dirty="0">
                <a:latin typeface="Novecento wide Bold" panose="00000805000000000000"/>
              </a:rPr>
              <a:t> □ </a:t>
            </a:r>
            <a:r>
              <a:rPr lang="en-US" altLang="zh-CN" sz="2000" dirty="0">
                <a:latin typeface="Novecento wide Bold" panose="00000805000000000000"/>
              </a:rPr>
              <a:t>A novel tunable </a:t>
            </a:r>
            <a:r>
              <a:rPr lang="en-US" altLang="zh-CN" sz="2000" dirty="0" err="1">
                <a:latin typeface="Novecento wide Bold" panose="00000805000000000000"/>
              </a:rPr>
              <a:t>TPoS</a:t>
            </a:r>
            <a:r>
              <a:rPr lang="en-US" altLang="zh-CN" sz="2000" dirty="0">
                <a:latin typeface="Novecento wide Bold" panose="00000805000000000000"/>
              </a:rPr>
              <a:t> MEMS gas sensor which could reduce the power consumption during the resonance frequency tunning process is proposed</a:t>
            </a:r>
            <a:r>
              <a:rPr lang="en-US" altLang="zh-CN" sz="2000" kern="0" dirty="0">
                <a:effectLst/>
                <a:latin typeface="Novecento wide Bold" panose="00000805000000000000"/>
                <a:ea typeface="宋体" panose="02010600030101010101" pitchFamily="2" charset="-122"/>
              </a:rPr>
              <a:t>.</a:t>
            </a:r>
            <a:r>
              <a:rPr lang="en-US" altLang="zh-CN" sz="2000" kern="0" dirty="0">
                <a:solidFill>
                  <a:prstClr val="black"/>
                </a:solidFill>
                <a:latin typeface="Novecento wide Bold" panose="00000805000000000000"/>
                <a:ea typeface="宋体" panose="02010600030101010101" pitchFamily="2" charset="-122"/>
              </a:rPr>
              <a:t> Which has great potential on low-power consumption sensing, programmable switch, IOT applications.</a:t>
            </a:r>
            <a:endParaRPr lang="zh-CN" altLang="en-US" sz="2000" dirty="0">
              <a:latin typeface="Novecento wide Bold" panose="00000805000000000000"/>
            </a:endParaRPr>
          </a:p>
        </p:txBody>
      </p:sp>
      <p:sp>
        <p:nvSpPr>
          <p:cNvPr id="6" name="矩形 5">
            <a:extLst>
              <a:ext uri="{FF2B5EF4-FFF2-40B4-BE49-F238E27FC236}">
                <a16:creationId xmlns:a16="http://schemas.microsoft.com/office/drawing/2014/main" id="{67DE983E-AE85-0180-9AB6-DAA890091E34}"/>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文本框 6">
            <a:extLst>
              <a:ext uri="{FF2B5EF4-FFF2-40B4-BE49-F238E27FC236}">
                <a16:creationId xmlns:a16="http://schemas.microsoft.com/office/drawing/2014/main" id="{F8B28DF5-5541-E806-5FB2-B890E2ECA2F7}"/>
              </a:ext>
            </a:extLst>
          </p:cNvPr>
          <p:cNvSpPr txBox="1"/>
          <p:nvPr/>
        </p:nvSpPr>
        <p:spPr>
          <a:xfrm>
            <a:off x="238125" y="6103232"/>
            <a:ext cx="15808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4: Conclusions</a:t>
            </a:r>
          </a:p>
        </p:txBody>
      </p:sp>
      <p:sp>
        <p:nvSpPr>
          <p:cNvPr id="19" name="椭圆 18">
            <a:extLst>
              <a:ext uri="{FF2B5EF4-FFF2-40B4-BE49-F238E27FC236}">
                <a16:creationId xmlns:a16="http://schemas.microsoft.com/office/drawing/2014/main" id="{F487533D-03FE-431D-DAEB-E35FBE1F97B4}"/>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0" name="椭圆 19">
            <a:extLst>
              <a:ext uri="{FF2B5EF4-FFF2-40B4-BE49-F238E27FC236}">
                <a16:creationId xmlns:a16="http://schemas.microsoft.com/office/drawing/2014/main" id="{D5261B8A-2F13-4117-95D9-5247645EE9AC}"/>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1" name="椭圆 20">
            <a:extLst>
              <a:ext uri="{FF2B5EF4-FFF2-40B4-BE49-F238E27FC236}">
                <a16:creationId xmlns:a16="http://schemas.microsoft.com/office/drawing/2014/main" id="{192F1626-3D8C-90CE-7540-4A81D1125232}"/>
              </a:ext>
            </a:extLst>
          </p:cNvPr>
          <p:cNvSpPr/>
          <p:nvPr/>
        </p:nvSpPr>
        <p:spPr>
          <a:xfrm>
            <a:off x="1021221" y="6416238"/>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2" name="椭圆 21">
            <a:extLst>
              <a:ext uri="{FF2B5EF4-FFF2-40B4-BE49-F238E27FC236}">
                <a16:creationId xmlns:a16="http://schemas.microsoft.com/office/drawing/2014/main" id="{9ED368D5-6DA9-BC81-789C-144BE3FBA1F8}"/>
              </a:ext>
            </a:extLst>
          </p:cNvPr>
          <p:cNvSpPr/>
          <p:nvPr/>
        </p:nvSpPr>
        <p:spPr>
          <a:xfrm>
            <a:off x="1230772" y="6421002"/>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sp>
        <p:nvSpPr>
          <p:cNvPr id="24" name="内容占位符 2">
            <a:extLst>
              <a:ext uri="{FF2B5EF4-FFF2-40B4-BE49-F238E27FC236}">
                <a16:creationId xmlns:a16="http://schemas.microsoft.com/office/drawing/2014/main" id="{8B410002-3615-1231-9714-906FBB47E515}"/>
              </a:ext>
            </a:extLst>
          </p:cNvPr>
          <p:cNvSpPr txBox="1">
            <a:spLocks/>
          </p:cNvSpPr>
          <p:nvPr/>
        </p:nvSpPr>
        <p:spPr>
          <a:xfrm>
            <a:off x="838199" y="3311395"/>
            <a:ext cx="10515600" cy="1942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kumimoji="0" lang="zh-CN" altLang="en-US"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 □ </a:t>
            </a:r>
            <a:r>
              <a:rPr kumimoji="0" lang="en-US" altLang="zh-CN"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The </a:t>
            </a:r>
            <a:r>
              <a:rPr lang="en-US" altLang="zh-CN" sz="2000" dirty="0">
                <a:latin typeface="Novecento wide Bold" panose="00000805000000000000"/>
              </a:rPr>
              <a:t>Helium sensing</a:t>
            </a:r>
            <a:r>
              <a:rPr lang="en-US" altLang="zh-CN" sz="2000" dirty="0">
                <a:solidFill>
                  <a:prstClr val="black"/>
                </a:solidFill>
                <a:latin typeface="Novecento wide Bold" panose="00000805000000000000"/>
              </a:rPr>
              <a:t> experiment shows highly linear and sensitivity results.</a:t>
            </a:r>
          </a:p>
        </p:txBody>
      </p:sp>
      <p:sp>
        <p:nvSpPr>
          <p:cNvPr id="13" name="文本框 12">
            <a:extLst>
              <a:ext uri="{FF2B5EF4-FFF2-40B4-BE49-F238E27FC236}">
                <a16:creationId xmlns:a16="http://schemas.microsoft.com/office/drawing/2014/main" id="{62B68665-EAB5-49E6-95E0-BCA5FFBF6F8B}"/>
              </a:ext>
            </a:extLst>
          </p:cNvPr>
          <p:cNvSpPr txBox="1"/>
          <p:nvPr/>
        </p:nvSpPr>
        <p:spPr>
          <a:xfrm>
            <a:off x="5925119" y="6070040"/>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Novecento wide Bold" panose="00000805000000000000" charset="0"/>
                <a:ea typeface="微软雅黑" panose="020B0503020204020204" pitchFamily="34" charset="-122"/>
                <a:cs typeface="Novecento wide Bold" panose="00000805000000000000" charset="0"/>
              </a:rPr>
              <a:t>11</a:t>
            </a:r>
            <a:endPar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endParaRPr>
          </a:p>
        </p:txBody>
      </p:sp>
      <p:sp>
        <p:nvSpPr>
          <p:cNvPr id="4" name="内容占位符 2">
            <a:extLst>
              <a:ext uri="{FF2B5EF4-FFF2-40B4-BE49-F238E27FC236}">
                <a16:creationId xmlns:a16="http://schemas.microsoft.com/office/drawing/2014/main" id="{31E6F063-0F0B-E374-60D1-6880BBAA872E}"/>
              </a:ext>
            </a:extLst>
          </p:cNvPr>
          <p:cNvSpPr txBox="1">
            <a:spLocks/>
          </p:cNvSpPr>
          <p:nvPr/>
        </p:nvSpPr>
        <p:spPr>
          <a:xfrm>
            <a:off x="838199" y="2816757"/>
            <a:ext cx="10515600" cy="1363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2000" dirty="0">
                <a:latin typeface="Novecento wide Bold" panose="00000805000000000000"/>
              </a:rPr>
              <a:t> □ </a:t>
            </a:r>
            <a:r>
              <a:rPr lang="en-US" altLang="zh-CN" sz="2000" dirty="0">
                <a:latin typeface="Novecento wide Bold" panose="00000805000000000000"/>
              </a:rPr>
              <a:t>The resonance frequency tunning theory is proved experimentally</a:t>
            </a:r>
            <a:r>
              <a:rPr lang="en-US" altLang="zh-CN" sz="2000" kern="0" dirty="0">
                <a:latin typeface="Novecento wide Bold" panose="00000805000000000000"/>
                <a:ea typeface="宋体" panose="02010600030101010101" pitchFamily="2" charset="-122"/>
              </a:rPr>
              <a:t>.</a:t>
            </a:r>
            <a:r>
              <a:rPr lang="en-US" altLang="zh-CN" sz="2000" kern="0" dirty="0">
                <a:solidFill>
                  <a:prstClr val="black"/>
                </a:solidFill>
                <a:latin typeface="Novecento wide Bold" panose="00000805000000000000"/>
                <a:ea typeface="宋体" panose="02010600030101010101" pitchFamily="2" charset="-122"/>
              </a:rPr>
              <a:t> </a:t>
            </a:r>
            <a:endParaRPr lang="zh-CN" altLang="en-US" sz="2000" dirty="0">
              <a:latin typeface="Novecento wide Bold" panose="00000805000000000000"/>
            </a:endParaRPr>
          </a:p>
        </p:txBody>
      </p:sp>
      <p:sp>
        <p:nvSpPr>
          <p:cNvPr id="5" name="矩形 4">
            <a:extLst>
              <a:ext uri="{FF2B5EF4-FFF2-40B4-BE49-F238E27FC236}">
                <a16:creationId xmlns:a16="http://schemas.microsoft.com/office/drawing/2014/main" id="{FAC0D2A2-8361-6C19-EDCC-6F94860F2FF7}"/>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副标题 2">
            <a:extLst>
              <a:ext uri="{FF2B5EF4-FFF2-40B4-BE49-F238E27FC236}">
                <a16:creationId xmlns:a16="http://schemas.microsoft.com/office/drawing/2014/main" id="{492D57A2-A2B9-CD55-DB09-19F716C99B84}"/>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
        <p:nvSpPr>
          <p:cNvPr id="11" name="内容占位符 2">
            <a:extLst>
              <a:ext uri="{FF2B5EF4-FFF2-40B4-BE49-F238E27FC236}">
                <a16:creationId xmlns:a16="http://schemas.microsoft.com/office/drawing/2014/main" id="{E366839B-984B-6E76-6A6E-513DECA1DFAC}"/>
              </a:ext>
            </a:extLst>
          </p:cNvPr>
          <p:cNvSpPr txBox="1">
            <a:spLocks/>
          </p:cNvSpPr>
          <p:nvPr/>
        </p:nvSpPr>
        <p:spPr>
          <a:xfrm>
            <a:off x="838199" y="3814518"/>
            <a:ext cx="10515600" cy="1942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defRPr/>
            </a:pPr>
            <a:r>
              <a:rPr kumimoji="0" lang="zh-CN" altLang="en-US"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 □ </a:t>
            </a:r>
            <a:r>
              <a:rPr lang="en-US" altLang="zh-CN" sz="2000" dirty="0">
                <a:solidFill>
                  <a:prstClr val="black"/>
                </a:solidFill>
                <a:latin typeface="Novecento wide Bold" panose="00000805000000000000"/>
              </a:rPr>
              <a:t>The future work will focus on the theoretically discussion of the resonance frequency tunning theory and the multi-gas sensing on single coupled structure through introducing another sensing technique (i.e. coating technique) on cantilever.</a:t>
            </a:r>
          </a:p>
        </p:txBody>
      </p:sp>
    </p:spTree>
    <p:extLst>
      <p:ext uri="{BB962C8B-B14F-4D97-AF65-F5344CB8AC3E}">
        <p14:creationId xmlns:p14="http://schemas.microsoft.com/office/powerpoint/2010/main" val="23653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BE231AC-1C5D-4715-ADFB-659E7F61C870}"/>
              </a:ext>
            </a:extLst>
          </p:cNvPr>
          <p:cNvSpPr txBox="1"/>
          <p:nvPr/>
        </p:nvSpPr>
        <p:spPr>
          <a:xfrm>
            <a:off x="870015" y="1381477"/>
            <a:ext cx="10451970" cy="5324535"/>
          </a:xfrm>
          <a:prstGeom prst="rect">
            <a:avLst/>
          </a:prstGeom>
          <a:noFill/>
        </p:spPr>
        <p:txBody>
          <a:bodyPr wrap="square" rtlCol="0">
            <a:spAutoFit/>
          </a:bodyPr>
          <a:lstStyle/>
          <a:p>
            <a:pPr marL="457200" indent="-457200">
              <a:buAutoNum type="arabicPeriod"/>
            </a:pPr>
            <a:r>
              <a:rPr lang="en-US" altLang="zh-CN" sz="2000" dirty="0">
                <a:latin typeface="Novecento wide Bold" panose="00000805000000000000"/>
              </a:rPr>
              <a:t>Gong, X., Kuo, Y.-C., Zhou, G., Wu, W.-J., &amp; Liao, W.-H. (2023). An aerosol deposition based MEMS piezoelectric accelerometer for low noise measurement. </a:t>
            </a:r>
            <a:r>
              <a:rPr lang="en-US" altLang="zh-CN" sz="2000" i="1" dirty="0">
                <a:latin typeface="Novecento wide Bold" panose="00000805000000000000"/>
              </a:rPr>
              <a:t>Microsystems &amp; Nanoengineering</a:t>
            </a:r>
            <a:r>
              <a:rPr lang="en-US" altLang="zh-CN" sz="2000" dirty="0">
                <a:latin typeface="Novecento wide Bold" panose="00000805000000000000"/>
              </a:rPr>
              <a:t>, </a:t>
            </a:r>
            <a:r>
              <a:rPr lang="en-US" altLang="zh-CN" sz="2000" i="1" dirty="0">
                <a:latin typeface="Novecento wide Bold" panose="00000805000000000000"/>
              </a:rPr>
              <a:t>9</a:t>
            </a:r>
            <a:r>
              <a:rPr lang="en-US" altLang="zh-CN" sz="2000" dirty="0">
                <a:latin typeface="Novecento wide Bold" panose="00000805000000000000"/>
              </a:rPr>
              <a:t>(1), 23. </a:t>
            </a:r>
            <a:r>
              <a:rPr lang="en-US" altLang="zh-CN" sz="2000" dirty="0">
                <a:latin typeface="Novecento wide Bold" panose="00000805000000000000"/>
                <a:hlinkClick r:id="rId2"/>
              </a:rPr>
              <a:t>https://doi.org/10.1038/s41378-023-00484-5</a:t>
            </a:r>
            <a:r>
              <a:rPr lang="en-US" altLang="zh-CN" sz="2000" dirty="0">
                <a:latin typeface="Novecento wide Bold" panose="00000805000000000000"/>
              </a:rPr>
              <a:t> </a:t>
            </a:r>
          </a:p>
          <a:p>
            <a:pPr marL="457200" indent="-457200">
              <a:buFontTx/>
              <a:buAutoNum type="arabicPeriod"/>
            </a:pPr>
            <a:r>
              <a:rPr lang="en-US" altLang="zh-CN" sz="2000" dirty="0" err="1">
                <a:latin typeface="Novecento wide Bold" panose="00000805000000000000"/>
              </a:rPr>
              <a:t>Alcheikh</a:t>
            </a:r>
            <a:r>
              <a:rPr lang="en-US" altLang="zh-CN" sz="2000" dirty="0">
                <a:latin typeface="Novecento wide Bold" panose="00000805000000000000"/>
              </a:rPr>
              <a:t>, N., Ben. </a:t>
            </a:r>
            <a:r>
              <a:rPr lang="en-US" altLang="zh-CN" sz="2000" dirty="0" err="1">
                <a:latin typeface="Novecento wide Bold" panose="00000805000000000000"/>
              </a:rPr>
              <a:t>Mbarek</a:t>
            </a:r>
            <a:r>
              <a:rPr lang="en-US" altLang="zh-CN" sz="2000" dirty="0">
                <a:latin typeface="Novecento wide Bold" panose="00000805000000000000"/>
              </a:rPr>
              <a:t>, S., </a:t>
            </a:r>
            <a:r>
              <a:rPr lang="en-US" altLang="zh-CN" sz="2000" dirty="0" err="1">
                <a:latin typeface="Novecento wide Bold" panose="00000805000000000000"/>
              </a:rPr>
              <a:t>Ouakad</a:t>
            </a:r>
            <a:r>
              <a:rPr lang="en-US" altLang="zh-CN" sz="2000" dirty="0">
                <a:latin typeface="Novecento wide Bold" panose="00000805000000000000"/>
              </a:rPr>
              <a:t>, H. M., &amp; Younis, M. I. (2021). A highly sensitive and wide-range resonant magnetic micro-sensor based on a buckled micro-beam. </a:t>
            </a:r>
            <a:r>
              <a:rPr lang="en-US" altLang="zh-CN" sz="2000" i="1" dirty="0">
                <a:latin typeface="Novecento wide Bold" panose="00000805000000000000"/>
              </a:rPr>
              <a:t>Sensors and Actuators A: Physical</a:t>
            </a:r>
            <a:r>
              <a:rPr lang="en-US" altLang="zh-CN" sz="2000" dirty="0">
                <a:latin typeface="Novecento wide Bold" panose="00000805000000000000"/>
              </a:rPr>
              <a:t>, </a:t>
            </a:r>
            <a:r>
              <a:rPr lang="en-US" altLang="zh-CN" sz="2000" i="1" dirty="0">
                <a:latin typeface="Novecento wide Bold" panose="00000805000000000000"/>
              </a:rPr>
              <a:t>328</a:t>
            </a:r>
            <a:r>
              <a:rPr lang="en-US" altLang="zh-CN" sz="2000" dirty="0">
                <a:latin typeface="Novecento wide Bold" panose="00000805000000000000"/>
              </a:rPr>
              <a:t>, 112768. </a:t>
            </a:r>
            <a:r>
              <a:rPr lang="en-US" altLang="zh-CN" sz="2000" dirty="0">
                <a:latin typeface="Novecento wide Bold" panose="00000805000000000000"/>
                <a:hlinkClick r:id="rId3"/>
              </a:rPr>
              <a:t>https://doi.org/10.1016/j.sna.2021.112768</a:t>
            </a:r>
            <a:endParaRPr lang="en-US" altLang="zh-CN" sz="2000" dirty="0">
              <a:latin typeface="Novecento wide Bold" panose="00000805000000000000"/>
            </a:endParaRPr>
          </a:p>
          <a:p>
            <a:pPr marL="457200" indent="-457200">
              <a:buFontTx/>
              <a:buAutoNum type="arabicPeriod"/>
            </a:pPr>
            <a:r>
              <a:rPr lang="en-US" altLang="zh-CN" sz="2000" dirty="0" err="1">
                <a:latin typeface="Novecento wide Bold" panose="00000805000000000000"/>
              </a:rPr>
              <a:t>el</a:t>
            </a:r>
            <a:r>
              <a:rPr lang="en-US" altLang="zh-CN" sz="2000" dirty="0">
                <a:latin typeface="Novecento wide Bold" panose="00000805000000000000"/>
              </a:rPr>
              <a:t> Mansouri, B., Middelburg, L. M., </a:t>
            </a:r>
            <a:r>
              <a:rPr lang="en-US" altLang="zh-CN" sz="2000" dirty="0" err="1">
                <a:latin typeface="Novecento wide Bold" panose="00000805000000000000"/>
              </a:rPr>
              <a:t>Poelma</a:t>
            </a:r>
            <a:r>
              <a:rPr lang="en-US" altLang="zh-CN" sz="2000" dirty="0">
                <a:latin typeface="Novecento wide Bold" panose="00000805000000000000"/>
              </a:rPr>
              <a:t>, R. H., Zhang, G. Q., van </a:t>
            </a:r>
            <a:r>
              <a:rPr lang="en-US" altLang="zh-CN" sz="2000" dirty="0" err="1">
                <a:latin typeface="Novecento wide Bold" panose="00000805000000000000"/>
              </a:rPr>
              <a:t>Zeijl</a:t>
            </a:r>
            <a:r>
              <a:rPr lang="en-US" altLang="zh-CN" sz="2000" dirty="0">
                <a:latin typeface="Novecento wide Bold" panose="00000805000000000000"/>
              </a:rPr>
              <a:t>, H. W., Wei, J., Jiang, H., Vogel, J. G., &amp; van </a:t>
            </a:r>
            <a:r>
              <a:rPr lang="en-US" altLang="zh-CN" sz="2000" dirty="0" err="1">
                <a:latin typeface="Novecento wide Bold" panose="00000805000000000000"/>
              </a:rPr>
              <a:t>Driel</a:t>
            </a:r>
            <a:r>
              <a:rPr lang="en-US" altLang="zh-CN" sz="2000" dirty="0">
                <a:latin typeface="Novecento wide Bold" panose="00000805000000000000"/>
              </a:rPr>
              <a:t>, W. D. (2019). High-resolution MEMS inertial sensor combining large-displacement buckling behaviour with integrated capacitive readout. </a:t>
            </a:r>
            <a:r>
              <a:rPr lang="en-US" altLang="zh-CN" sz="2000" i="1" dirty="0">
                <a:latin typeface="Novecento wide Bold" panose="00000805000000000000"/>
              </a:rPr>
              <a:t>Microsystems &amp; Nanoengineering</a:t>
            </a:r>
            <a:r>
              <a:rPr lang="en-US" altLang="zh-CN" sz="2000" dirty="0">
                <a:latin typeface="Novecento wide Bold" panose="00000805000000000000"/>
              </a:rPr>
              <a:t>, </a:t>
            </a:r>
            <a:r>
              <a:rPr lang="en-US" altLang="zh-CN" sz="2000" i="1" dirty="0">
                <a:latin typeface="Novecento wide Bold" panose="00000805000000000000"/>
              </a:rPr>
              <a:t>5</a:t>
            </a:r>
            <a:r>
              <a:rPr lang="en-US" altLang="zh-CN" sz="2000" dirty="0">
                <a:latin typeface="Novecento wide Bold" panose="00000805000000000000"/>
              </a:rPr>
              <a:t>(1), 60. </a:t>
            </a:r>
            <a:r>
              <a:rPr lang="en-US" altLang="zh-CN" sz="2000" dirty="0">
                <a:latin typeface="Novecento wide Bold" panose="00000805000000000000"/>
                <a:hlinkClick r:id="rId4"/>
              </a:rPr>
              <a:t>https://doi.org/10.1038/s41378-019-0105-y</a:t>
            </a:r>
            <a:r>
              <a:rPr lang="en-US" altLang="zh-CN" sz="2000" dirty="0">
                <a:latin typeface="Novecento wide Bold" panose="00000805000000000000"/>
              </a:rPr>
              <a:t> </a:t>
            </a:r>
          </a:p>
          <a:p>
            <a:pPr marL="457200" indent="-457200">
              <a:buFontTx/>
              <a:buAutoNum type="arabicPeriod"/>
            </a:pPr>
            <a:r>
              <a:rPr lang="en-US" altLang="zh-CN" sz="2000" dirty="0" err="1">
                <a:latin typeface="Novecento wide Bold" panose="00000805000000000000"/>
              </a:rPr>
              <a:t>Hajjaj</a:t>
            </a:r>
            <a:r>
              <a:rPr lang="en-US" altLang="zh-CN" sz="2000" dirty="0">
                <a:latin typeface="Novecento wide Bold" panose="00000805000000000000"/>
              </a:rPr>
              <a:t>, A. Z., Jaber, N., </a:t>
            </a:r>
            <a:r>
              <a:rPr lang="en-US" altLang="zh-CN" sz="2000" dirty="0" err="1">
                <a:latin typeface="Novecento wide Bold" panose="00000805000000000000"/>
              </a:rPr>
              <a:t>Alcheikh</a:t>
            </a:r>
            <a:r>
              <a:rPr lang="en-US" altLang="zh-CN" sz="2000" dirty="0">
                <a:latin typeface="Novecento wide Bold" panose="00000805000000000000"/>
              </a:rPr>
              <a:t>, N., &amp; Younis, M. I. (2020). A Resonant Gas Sensor Based on Multimode Excitation of a Buckled Microbeam. </a:t>
            </a:r>
            <a:r>
              <a:rPr lang="en-US" altLang="zh-CN" sz="2000" i="1" dirty="0">
                <a:latin typeface="Novecento wide Bold" panose="00000805000000000000"/>
              </a:rPr>
              <a:t>IEEE Sensors Journal</a:t>
            </a:r>
            <a:r>
              <a:rPr lang="en-US" altLang="zh-CN" sz="2000" dirty="0">
                <a:latin typeface="Novecento wide Bold" panose="00000805000000000000"/>
              </a:rPr>
              <a:t>, </a:t>
            </a:r>
            <a:r>
              <a:rPr lang="en-US" altLang="zh-CN" sz="2000" i="1" dirty="0">
                <a:latin typeface="Novecento wide Bold" panose="00000805000000000000"/>
              </a:rPr>
              <a:t>20</a:t>
            </a:r>
            <a:r>
              <a:rPr lang="en-US" altLang="zh-CN" sz="2000" dirty="0">
                <a:latin typeface="Novecento wide Bold" panose="00000805000000000000"/>
              </a:rPr>
              <a:t>(4), 1778–1785. </a:t>
            </a:r>
            <a:r>
              <a:rPr lang="en-US" altLang="zh-CN" sz="2000" dirty="0">
                <a:latin typeface="Novecento wide Bold" panose="00000805000000000000"/>
                <a:hlinkClick r:id="rId5"/>
              </a:rPr>
              <a:t>https://doi.org/10.1109/JSEN.2019.2950495</a:t>
            </a:r>
            <a:r>
              <a:rPr lang="en-US" altLang="zh-CN" sz="2000" dirty="0">
                <a:latin typeface="Novecento wide Bold" panose="00000805000000000000"/>
              </a:rPr>
              <a:t> </a:t>
            </a:r>
          </a:p>
          <a:p>
            <a:pPr marL="457200" indent="-457200">
              <a:buFontTx/>
              <a:buAutoNum type="arabicPeriod"/>
            </a:pPr>
            <a:r>
              <a:rPr lang="en-US" altLang="zh-CN" sz="2000" dirty="0">
                <a:latin typeface="Novecento wide Bold" panose="00000805000000000000"/>
              </a:rPr>
              <a:t>Fang, Z., </a:t>
            </a:r>
            <a:r>
              <a:rPr lang="en-US" altLang="zh-CN" sz="2000" dirty="0" err="1">
                <a:latin typeface="Novecento wide Bold" panose="00000805000000000000"/>
              </a:rPr>
              <a:t>Theodossiades</a:t>
            </a:r>
            <a:r>
              <a:rPr lang="en-US" altLang="zh-CN" sz="2000" dirty="0">
                <a:latin typeface="Novecento wide Bold" panose="00000805000000000000"/>
              </a:rPr>
              <a:t>, S., </a:t>
            </a:r>
            <a:r>
              <a:rPr lang="en-US" altLang="zh-CN" sz="2000" dirty="0" err="1">
                <a:latin typeface="Novecento wide Bold" panose="00000805000000000000"/>
              </a:rPr>
              <a:t>Ruzziconi</a:t>
            </a:r>
            <a:r>
              <a:rPr lang="en-US" altLang="zh-CN" sz="2000" dirty="0">
                <a:latin typeface="Novecento wide Bold" panose="00000805000000000000"/>
              </a:rPr>
              <a:t>, L., &amp; </a:t>
            </a:r>
            <a:r>
              <a:rPr lang="en-US" altLang="zh-CN" sz="2000" dirty="0" err="1">
                <a:latin typeface="Novecento wide Bold" panose="00000805000000000000"/>
              </a:rPr>
              <a:t>Hajjaj</a:t>
            </a:r>
            <a:r>
              <a:rPr lang="en-US" altLang="zh-CN" sz="2000" dirty="0">
                <a:latin typeface="Novecento wide Bold" panose="00000805000000000000"/>
              </a:rPr>
              <a:t>, A. Z. (2023). A multi-sensing scheme based on nonlinear coupled micromachined resonators. </a:t>
            </a:r>
            <a:r>
              <a:rPr lang="en-US" altLang="zh-CN" sz="2000" i="1" dirty="0">
                <a:latin typeface="Novecento wide Bold" panose="00000805000000000000"/>
              </a:rPr>
              <a:t>Nonlinear Dynamics</a:t>
            </a:r>
            <a:r>
              <a:rPr lang="en-US" altLang="zh-CN" sz="2000" dirty="0">
                <a:latin typeface="Novecento wide Bold" panose="00000805000000000000"/>
              </a:rPr>
              <a:t>, </a:t>
            </a:r>
            <a:r>
              <a:rPr lang="en-US" altLang="zh-CN" sz="2000" i="1" dirty="0">
                <a:latin typeface="Novecento wide Bold" panose="00000805000000000000"/>
              </a:rPr>
              <a:t>111</a:t>
            </a:r>
            <a:r>
              <a:rPr lang="en-US" altLang="zh-CN" sz="2000" dirty="0">
                <a:latin typeface="Novecento wide Bold" panose="00000805000000000000"/>
              </a:rPr>
              <a:t>(9), 8021–8038. </a:t>
            </a:r>
            <a:r>
              <a:rPr lang="en-US" altLang="zh-CN" sz="2000" dirty="0">
                <a:latin typeface="Novecento wide Bold" panose="00000805000000000000"/>
                <a:hlinkClick r:id="rId6"/>
              </a:rPr>
              <a:t>https://doi.org/10.1007/s11071-023-08294-0</a:t>
            </a:r>
            <a:r>
              <a:rPr lang="en-US" altLang="zh-CN" sz="2000" dirty="0">
                <a:latin typeface="Novecento wide Bold" panose="00000805000000000000"/>
              </a:rPr>
              <a:t> </a:t>
            </a:r>
          </a:p>
          <a:p>
            <a:endParaRPr lang="en-US" altLang="zh-CN" sz="2000" dirty="0">
              <a:latin typeface="Novecento wide Bold" panose="00000805000000000000"/>
            </a:endParaRPr>
          </a:p>
        </p:txBody>
      </p:sp>
      <p:sp>
        <p:nvSpPr>
          <p:cNvPr id="8" name="矩形 7">
            <a:extLst>
              <a:ext uri="{FF2B5EF4-FFF2-40B4-BE49-F238E27FC236}">
                <a16:creationId xmlns:a16="http://schemas.microsoft.com/office/drawing/2014/main" id="{5499F20D-7F5F-1CDC-0BAF-DC79501216F1}"/>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B9D45ECF-BEDE-E53F-A557-410D977CA9B9}"/>
              </a:ext>
            </a:extLst>
          </p:cNvPr>
          <p:cNvSpPr txBox="1"/>
          <p:nvPr/>
        </p:nvSpPr>
        <p:spPr>
          <a:xfrm>
            <a:off x="238125" y="6103232"/>
            <a:ext cx="8720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References</a:t>
            </a:r>
          </a:p>
        </p:txBody>
      </p:sp>
      <p:sp>
        <p:nvSpPr>
          <p:cNvPr id="12" name="椭圆 11">
            <a:extLst>
              <a:ext uri="{FF2B5EF4-FFF2-40B4-BE49-F238E27FC236}">
                <a16:creationId xmlns:a16="http://schemas.microsoft.com/office/drawing/2014/main" id="{8750DA65-1277-218C-278B-9B192B3DBDA7}"/>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B8DA7C0B-8F72-A28E-5025-042900739E57}"/>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4" name="椭圆 13">
            <a:extLst>
              <a:ext uri="{FF2B5EF4-FFF2-40B4-BE49-F238E27FC236}">
                <a16:creationId xmlns:a16="http://schemas.microsoft.com/office/drawing/2014/main" id="{668E0C6B-8CD0-688C-E64C-1BB34F981ED9}"/>
              </a:ext>
            </a:extLst>
          </p:cNvPr>
          <p:cNvSpPr/>
          <p:nvPr/>
        </p:nvSpPr>
        <p:spPr>
          <a:xfrm>
            <a:off x="1021221" y="6416238"/>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5" name="椭圆 14">
            <a:extLst>
              <a:ext uri="{FF2B5EF4-FFF2-40B4-BE49-F238E27FC236}">
                <a16:creationId xmlns:a16="http://schemas.microsoft.com/office/drawing/2014/main" id="{6A8DC8EA-8B59-8ECC-A136-9D60B9B69DF8}"/>
              </a:ext>
            </a:extLst>
          </p:cNvPr>
          <p:cNvSpPr/>
          <p:nvPr/>
        </p:nvSpPr>
        <p:spPr>
          <a:xfrm>
            <a:off x="1230770"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6" name="标题 1">
            <a:extLst>
              <a:ext uri="{FF2B5EF4-FFF2-40B4-BE49-F238E27FC236}">
                <a16:creationId xmlns:a16="http://schemas.microsoft.com/office/drawing/2014/main" id="{D61D5F84-04F0-6C39-7204-98257B98109C}"/>
              </a:ext>
            </a:extLst>
          </p:cNvPr>
          <p:cNvSpPr txBox="1">
            <a:spLocks/>
          </p:cNvSpPr>
          <p:nvPr/>
        </p:nvSpPr>
        <p:spPr>
          <a:xfrm>
            <a:off x="838200" y="340729"/>
            <a:ext cx="7633996" cy="68061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prstClr val="white"/>
                </a:solidFill>
                <a:latin typeface="Novecento wide Bold" panose="00000805000000000000" charset="0"/>
                <a:ea typeface="微软雅黑" panose="020B0503020204020204" pitchFamily="34" charset="-122"/>
                <a:cs typeface="Novecento wide Bold" panose="00000805000000000000" charset="0"/>
              </a:rPr>
              <a:t>References</a:t>
            </a:r>
            <a:endParaRPr lang="zh-CN" altLang="en-US" dirty="0"/>
          </a:p>
        </p:txBody>
      </p:sp>
      <p:sp>
        <p:nvSpPr>
          <p:cNvPr id="2" name="矩形 1">
            <a:extLst>
              <a:ext uri="{FF2B5EF4-FFF2-40B4-BE49-F238E27FC236}">
                <a16:creationId xmlns:a16="http://schemas.microsoft.com/office/drawing/2014/main" id="{B5C85053-895E-48B9-849A-D84591D50A1C}"/>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副标题 2">
            <a:extLst>
              <a:ext uri="{FF2B5EF4-FFF2-40B4-BE49-F238E27FC236}">
                <a16:creationId xmlns:a16="http://schemas.microsoft.com/office/drawing/2014/main" id="{B5A20B8B-A054-9571-AFEC-A74B4330785E}"/>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364430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9EF90C8-7D0B-149D-226C-2DDB149630DD}"/>
              </a:ext>
            </a:extLst>
          </p:cNvPr>
          <p:cNvSpPr txBox="1"/>
          <p:nvPr/>
        </p:nvSpPr>
        <p:spPr>
          <a:xfrm>
            <a:off x="1508458" y="2120949"/>
            <a:ext cx="9175083"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effectLst/>
                <a:uLnTx/>
                <a:uFillTx/>
                <a:latin typeface="Novecento wide Bold" panose="00000805000000000000"/>
                <a:ea typeface="等线" panose="02010600030101010101" pitchFamily="2" charset="-122"/>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effectLst/>
              <a:uLnTx/>
              <a:uFillTx/>
              <a:latin typeface="Novecento wide Bold" panose="00000805000000000000"/>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latin typeface="Novecento wide Bold" panose="00000805000000000000"/>
                <a:ea typeface="等线" panose="02010600030101010101" pitchFamily="2" charset="-122"/>
                <a:hlinkClick r:id="rId3">
                  <a:extLst>
                    <a:ext uri="{A12FA001-AC4F-418D-AE19-62706E023703}">
                      <ahyp:hlinkClr xmlns:ahyp="http://schemas.microsoft.com/office/drawing/2018/hyperlinkcolor" val="tx"/>
                    </a:ext>
                  </a:extLst>
                </a:hlinkClick>
              </a:rPr>
              <a:t>z.fang@lboro.ac.uk</a:t>
            </a:r>
            <a:endParaRPr kumimoji="0" lang="en-US" altLang="zh-CN" sz="3600" b="1" i="0" u="none" strike="noStrike" kern="1200" cap="none" spc="0" normalizeH="0" baseline="0" noProof="0" dirty="0">
              <a:ln>
                <a:noFill/>
              </a:ln>
              <a:effectLst/>
              <a:uLnTx/>
              <a:uFillTx/>
              <a:latin typeface="Novecento wide Bold" panose="00000805000000000000"/>
              <a:ea typeface="等线" panose="02010600030101010101" pitchFamily="2" charset="-122"/>
              <a:cs typeface="+mn-cs"/>
            </a:endParaRPr>
          </a:p>
        </p:txBody>
      </p:sp>
      <p:sp>
        <p:nvSpPr>
          <p:cNvPr id="7" name="矩形 6">
            <a:extLst>
              <a:ext uri="{FF2B5EF4-FFF2-40B4-BE49-F238E27FC236}">
                <a16:creationId xmlns:a16="http://schemas.microsoft.com/office/drawing/2014/main" id="{539C6E14-5249-C11E-1EEB-24A01AD66C28}"/>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文本框 7">
            <a:extLst>
              <a:ext uri="{FF2B5EF4-FFF2-40B4-BE49-F238E27FC236}">
                <a16:creationId xmlns:a16="http://schemas.microsoft.com/office/drawing/2014/main" id="{0BC429B2-0EF5-89F7-EADB-5316AC573938}"/>
              </a:ext>
            </a:extLst>
          </p:cNvPr>
          <p:cNvSpPr txBox="1"/>
          <p:nvPr/>
        </p:nvSpPr>
        <p:spPr>
          <a:xfrm>
            <a:off x="238125" y="6103232"/>
            <a:ext cx="16465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Questions and Answers</a:t>
            </a:r>
          </a:p>
        </p:txBody>
      </p:sp>
      <p:sp>
        <p:nvSpPr>
          <p:cNvPr id="11" name="椭圆 10">
            <a:extLst>
              <a:ext uri="{FF2B5EF4-FFF2-40B4-BE49-F238E27FC236}">
                <a16:creationId xmlns:a16="http://schemas.microsoft.com/office/drawing/2014/main" id="{646F3B94-1DF9-95A5-9391-A0D7417BEA42}"/>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2" name="椭圆 11">
            <a:extLst>
              <a:ext uri="{FF2B5EF4-FFF2-40B4-BE49-F238E27FC236}">
                <a16:creationId xmlns:a16="http://schemas.microsoft.com/office/drawing/2014/main" id="{DDF4E323-2BA6-D106-055E-37AF8D65A43B}"/>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4D6900F4-5FE7-B0DE-31A1-23B498F4F35C}"/>
              </a:ext>
            </a:extLst>
          </p:cNvPr>
          <p:cNvSpPr/>
          <p:nvPr/>
        </p:nvSpPr>
        <p:spPr>
          <a:xfrm>
            <a:off x="1021221" y="6416238"/>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5" name="椭圆 14">
            <a:extLst>
              <a:ext uri="{FF2B5EF4-FFF2-40B4-BE49-F238E27FC236}">
                <a16:creationId xmlns:a16="http://schemas.microsoft.com/office/drawing/2014/main" id="{AC69AEE8-67FD-4FA1-BCE0-7D7A42632A3C}"/>
              </a:ext>
            </a:extLst>
          </p:cNvPr>
          <p:cNvSpPr/>
          <p:nvPr/>
        </p:nvSpPr>
        <p:spPr>
          <a:xfrm>
            <a:off x="1230770"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 name="矩形 1">
            <a:extLst>
              <a:ext uri="{FF2B5EF4-FFF2-40B4-BE49-F238E27FC236}">
                <a16:creationId xmlns:a16="http://schemas.microsoft.com/office/drawing/2014/main" id="{F6A4BAEB-80B2-0104-6086-991EE536DDBA}"/>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副标题 2">
            <a:extLst>
              <a:ext uri="{FF2B5EF4-FFF2-40B4-BE49-F238E27FC236}">
                <a16:creationId xmlns:a16="http://schemas.microsoft.com/office/drawing/2014/main" id="{53035C6E-ECAA-3B23-8B8B-D9F5C9FA6236}"/>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290158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40E778-2796-FE94-2360-2BFAE7B32844}"/>
              </a:ext>
            </a:extLst>
          </p:cNvPr>
          <p:cNvSpPr>
            <a:spLocks noGrp="1"/>
          </p:cNvSpPr>
          <p:nvPr>
            <p:ph type="title"/>
          </p:nvPr>
        </p:nvSpPr>
        <p:spPr>
          <a:xfrm>
            <a:off x="838200" y="340729"/>
            <a:ext cx="7633996" cy="680616"/>
          </a:xfrm>
        </p:spPr>
        <p:txBody>
          <a:bodyPr>
            <a:normAutofit fontScale="90000"/>
          </a:bodyPr>
          <a:lstStyle/>
          <a:p>
            <a:r>
              <a:rPr kumimoji="0" lang="en-US" altLang="zh-CN" sz="4400" b="1" i="0" u="none" strike="noStrike" kern="1200" cap="none" spc="0" normalizeH="0" baseline="0" noProof="0" dirty="0">
                <a:ln>
                  <a:noFill/>
                </a:ln>
                <a:solidFill>
                  <a:prstClr val="white"/>
                </a:solidFill>
                <a:effectLst/>
                <a:uLnTx/>
                <a:uFillTx/>
                <a:latin typeface="Novecento wide Bold" panose="00000805000000000000" charset="0"/>
                <a:ea typeface="微软雅黑" panose="020B0503020204020204" pitchFamily="34" charset="-122"/>
                <a:cs typeface="Novecento wide Bold" panose="00000805000000000000" charset="0"/>
              </a:rPr>
              <a:t>Outline</a:t>
            </a:r>
            <a:endParaRPr lang="zh-CN" altLang="en-US" dirty="0"/>
          </a:p>
        </p:txBody>
      </p:sp>
      <p:sp>
        <p:nvSpPr>
          <p:cNvPr id="3" name="内容占位符 2">
            <a:extLst>
              <a:ext uri="{FF2B5EF4-FFF2-40B4-BE49-F238E27FC236}">
                <a16:creationId xmlns:a16="http://schemas.microsoft.com/office/drawing/2014/main" id="{E076EDFE-463F-7C79-A9AC-78B91FF15CE6}"/>
              </a:ext>
            </a:extLst>
          </p:cNvPr>
          <p:cNvSpPr>
            <a:spLocks noGrp="1"/>
          </p:cNvSpPr>
          <p:nvPr>
            <p:ph idx="1"/>
          </p:nvPr>
        </p:nvSpPr>
        <p:spPr>
          <a:xfrm>
            <a:off x="838200" y="1508523"/>
            <a:ext cx="10515600" cy="4351338"/>
          </a:xfrm>
        </p:spPr>
        <p:txBody>
          <a:bodyPr>
            <a:noAutofit/>
          </a:bodyPr>
          <a:lstStyle/>
          <a:p>
            <a:pPr marL="0" indent="0">
              <a:lnSpc>
                <a:spcPct val="150000"/>
              </a:lnSpc>
              <a:buNone/>
            </a:pPr>
            <a:r>
              <a:rPr lang="zh-CN" altLang="en-US" sz="2500" dirty="0">
                <a:latin typeface="Novecento wide Bold" panose="00000805000000000000"/>
              </a:rPr>
              <a:t>□ </a:t>
            </a:r>
            <a:r>
              <a:rPr lang="en-US" altLang="zh-CN" sz="2500" dirty="0">
                <a:latin typeface="Novecento wide Bold" panose="00000805000000000000"/>
              </a:rPr>
              <a:t>Introduction</a:t>
            </a:r>
          </a:p>
          <a:p>
            <a:pPr marL="0" indent="0">
              <a:lnSpc>
                <a:spcPct val="150000"/>
              </a:lnSpc>
              <a:buNone/>
            </a:pPr>
            <a:r>
              <a:rPr lang="zh-CN" altLang="en-US" sz="2500" dirty="0">
                <a:latin typeface="Novecento wide Bold" panose="00000805000000000000"/>
              </a:rPr>
              <a:t>□</a:t>
            </a:r>
            <a:r>
              <a:rPr lang="en-US" altLang="zh-CN" sz="2500" dirty="0">
                <a:latin typeface="Novecento wide Bold" panose="00000805000000000000"/>
              </a:rPr>
              <a:t> Sensor Modelling</a:t>
            </a:r>
          </a:p>
          <a:p>
            <a:pPr marL="0" indent="0">
              <a:lnSpc>
                <a:spcPct val="150000"/>
              </a:lnSpc>
              <a:buNone/>
            </a:pPr>
            <a:r>
              <a:rPr lang="zh-CN" altLang="en-US" sz="2500" dirty="0">
                <a:latin typeface="Novecento wide Bold" panose="00000805000000000000"/>
              </a:rPr>
              <a:t>□</a:t>
            </a:r>
            <a:r>
              <a:rPr lang="en-US" altLang="zh-CN" sz="2500" dirty="0">
                <a:latin typeface="Novecento wide Bold" panose="00000805000000000000"/>
              </a:rPr>
              <a:t> Results and Discussions</a:t>
            </a:r>
          </a:p>
          <a:p>
            <a:pPr marL="0" indent="0">
              <a:lnSpc>
                <a:spcPct val="150000"/>
              </a:lnSpc>
              <a:buNone/>
            </a:pPr>
            <a:r>
              <a:rPr lang="zh-CN" altLang="en-US" sz="2500" dirty="0">
                <a:latin typeface="Novecento wide Bold" panose="00000805000000000000"/>
              </a:rPr>
              <a:t>□</a:t>
            </a:r>
            <a:r>
              <a:rPr lang="en-US" altLang="zh-CN" sz="2500" dirty="0">
                <a:latin typeface="Novecento wide Bold" panose="00000805000000000000"/>
              </a:rPr>
              <a:t> Conclusions</a:t>
            </a:r>
          </a:p>
          <a:p>
            <a:endParaRPr lang="zh-CN" altLang="en-US" sz="2000" dirty="0"/>
          </a:p>
        </p:txBody>
      </p:sp>
      <p:sp>
        <p:nvSpPr>
          <p:cNvPr id="6" name="副标题 2">
            <a:extLst>
              <a:ext uri="{FF2B5EF4-FFF2-40B4-BE49-F238E27FC236}">
                <a16:creationId xmlns:a16="http://schemas.microsoft.com/office/drawing/2014/main" id="{F3D58AC3-96FE-8333-F71C-6FC5ED8165CF}"/>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
        <p:nvSpPr>
          <p:cNvPr id="7" name="矩形 6">
            <a:extLst>
              <a:ext uri="{FF2B5EF4-FFF2-40B4-BE49-F238E27FC236}">
                <a16:creationId xmlns:a16="http://schemas.microsoft.com/office/drawing/2014/main" id="{BC1DDC9A-7171-6188-1AF6-7615D3776D0F}"/>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a:extLst>
              <a:ext uri="{FF2B5EF4-FFF2-40B4-BE49-F238E27FC236}">
                <a16:creationId xmlns:a16="http://schemas.microsoft.com/office/drawing/2014/main" id="{6D6870F3-5A9B-6525-7F24-0332A6910254}"/>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6433313A-09BF-0F47-6B32-E4C1E28E31EC}"/>
              </a:ext>
            </a:extLst>
          </p:cNvPr>
          <p:cNvSpPr txBox="1"/>
          <p:nvPr/>
        </p:nvSpPr>
        <p:spPr>
          <a:xfrm>
            <a:off x="238125" y="6103232"/>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Outline</a:t>
            </a:r>
          </a:p>
        </p:txBody>
      </p:sp>
      <p:sp>
        <p:nvSpPr>
          <p:cNvPr id="10" name="椭圆 9">
            <a:extLst>
              <a:ext uri="{FF2B5EF4-FFF2-40B4-BE49-F238E27FC236}">
                <a16:creationId xmlns:a16="http://schemas.microsoft.com/office/drawing/2014/main" id="{98721015-2F57-1D84-C1B9-E37BD55E2600}"/>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1" name="椭圆 10">
            <a:extLst>
              <a:ext uri="{FF2B5EF4-FFF2-40B4-BE49-F238E27FC236}">
                <a16:creationId xmlns:a16="http://schemas.microsoft.com/office/drawing/2014/main" id="{CD25F4C1-EA50-53C3-BC27-94FB911DFA5A}"/>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2" name="椭圆 11">
            <a:extLst>
              <a:ext uri="{FF2B5EF4-FFF2-40B4-BE49-F238E27FC236}">
                <a16:creationId xmlns:a16="http://schemas.microsoft.com/office/drawing/2014/main" id="{C333CD24-892E-C22D-13BF-86CEC2700BFB}"/>
              </a:ext>
            </a:extLst>
          </p:cNvPr>
          <p:cNvSpPr/>
          <p:nvPr/>
        </p:nvSpPr>
        <p:spPr>
          <a:xfrm>
            <a:off x="1021221" y="6416238"/>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1311A16F-E3CB-E2FC-B002-53E223722543}"/>
              </a:ext>
            </a:extLst>
          </p:cNvPr>
          <p:cNvSpPr/>
          <p:nvPr/>
        </p:nvSpPr>
        <p:spPr>
          <a:xfrm>
            <a:off x="1230770"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02081E1F-1CAD-E8E5-2148-F71A961530BC}"/>
              </a:ext>
            </a:extLst>
          </p:cNvPr>
          <p:cNvSpPr txBox="1"/>
          <p:nvPr/>
        </p:nvSpPr>
        <p:spPr>
          <a:xfrm>
            <a:off x="5964393" y="6070040"/>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1</a:t>
            </a:r>
          </a:p>
        </p:txBody>
      </p:sp>
    </p:spTree>
    <p:extLst>
      <p:ext uri="{BB962C8B-B14F-4D97-AF65-F5344CB8AC3E}">
        <p14:creationId xmlns:p14="http://schemas.microsoft.com/office/powerpoint/2010/main" val="121545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Novecento wide Bold" panose="00000805000000000000" charset="0"/>
                <a:ea typeface="微软雅黑" panose="020B0503020204020204" pitchFamily="34" charset="-122"/>
                <a:cs typeface="Novecento wide Bold" panose="00000805000000000000" charset="0"/>
              </a:rPr>
              <a:t>Introduction – Buckling Phenomenon</a:t>
            </a:r>
          </a:p>
        </p:txBody>
      </p:sp>
      <p:pic>
        <p:nvPicPr>
          <p:cNvPr id="9" name="内容占位符 8">
            <a:extLst>
              <a:ext uri="{FF2B5EF4-FFF2-40B4-BE49-F238E27FC236}">
                <a16:creationId xmlns:a16="http://schemas.microsoft.com/office/drawing/2014/main" id="{9DB01B9E-F9D6-76C9-3CA2-15711641A75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03934" y="1455061"/>
            <a:ext cx="4232048" cy="2410357"/>
          </a:xfrm>
          <a:prstGeom prst="rect">
            <a:avLst/>
          </a:prstGeom>
        </p:spPr>
      </p:pic>
      <p:sp>
        <p:nvSpPr>
          <p:cNvPr id="12" name="文本框 11">
            <a:extLst>
              <a:ext uri="{FF2B5EF4-FFF2-40B4-BE49-F238E27FC236}">
                <a16:creationId xmlns:a16="http://schemas.microsoft.com/office/drawing/2014/main" id="{ED94A593-B6A0-29B3-A321-9BF1CD31F618}"/>
              </a:ext>
            </a:extLst>
          </p:cNvPr>
          <p:cNvSpPr txBox="1"/>
          <p:nvPr/>
        </p:nvSpPr>
        <p:spPr>
          <a:xfrm>
            <a:off x="870453" y="3931216"/>
            <a:ext cx="2853904" cy="954107"/>
          </a:xfrm>
          <a:prstGeom prst="rect">
            <a:avLst/>
          </a:prstGeom>
          <a:noFill/>
        </p:spPr>
        <p:txBody>
          <a:bodyPr wrap="square" rtlCol="0">
            <a:spAutoFit/>
          </a:bodyPr>
          <a:lstStyle/>
          <a:p>
            <a:pPr algn="ctr"/>
            <a:r>
              <a:rPr lang="en-US" altLang="zh-CN" sz="2000" dirty="0">
                <a:latin typeface="Novecento wide Bold" panose="00000805000000000000"/>
              </a:rPr>
              <a:t>MEMS Gas Sensor Based</a:t>
            </a:r>
          </a:p>
          <a:p>
            <a:pPr algn="ctr"/>
            <a:r>
              <a:rPr lang="en-US" altLang="zh-CN" sz="2000" dirty="0">
                <a:latin typeface="Novecento wide Bold" panose="00000805000000000000"/>
              </a:rPr>
              <a:t>on Buckling Phenomenon</a:t>
            </a:r>
          </a:p>
          <a:p>
            <a:pPr algn="ctr"/>
            <a:r>
              <a:rPr lang="en-US" altLang="zh-CN" sz="1600" i="1" dirty="0" err="1">
                <a:latin typeface="Novecento wide Bold" panose="00000805000000000000"/>
              </a:rPr>
              <a:t>Hajjaj</a:t>
            </a:r>
            <a:r>
              <a:rPr lang="en-US" altLang="zh-CN" sz="1600" i="1" dirty="0">
                <a:latin typeface="Novecento wide Bold" panose="00000805000000000000"/>
              </a:rPr>
              <a:t> et al., 2020</a:t>
            </a:r>
            <a:endParaRPr lang="zh-CN" altLang="en-US" sz="1600" i="1" dirty="0">
              <a:latin typeface="Novecento wide Bold" panose="00000805000000000000"/>
            </a:endParaRPr>
          </a:p>
        </p:txBody>
      </p:sp>
      <p:sp>
        <p:nvSpPr>
          <p:cNvPr id="13" name="矩形 12">
            <a:extLst>
              <a:ext uri="{FF2B5EF4-FFF2-40B4-BE49-F238E27FC236}">
                <a16:creationId xmlns:a16="http://schemas.microsoft.com/office/drawing/2014/main" id="{D259347F-B2CE-C0A3-D9BA-2BA2B30EF8B3}"/>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矩形 14">
            <a:extLst>
              <a:ext uri="{FF2B5EF4-FFF2-40B4-BE49-F238E27FC236}">
                <a16:creationId xmlns:a16="http://schemas.microsoft.com/office/drawing/2014/main" id="{4A0CB9EA-FE18-CA7C-7A89-0F6FDB32B707}"/>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1FEC78F-CF47-7A73-613A-4F89978E2738}"/>
              </a:ext>
            </a:extLst>
          </p:cNvPr>
          <p:cNvSpPr txBox="1"/>
          <p:nvPr/>
        </p:nvSpPr>
        <p:spPr>
          <a:xfrm>
            <a:off x="238125" y="6103232"/>
            <a:ext cx="16122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Novecento wide Bold" panose="00000805000000000000" charset="0"/>
                <a:ea typeface="微软雅黑" panose="020B0503020204020204" pitchFamily="34" charset="-122"/>
                <a:cs typeface="Novecento wide Bold" panose="00000805000000000000" charset="0"/>
              </a:rPr>
              <a:t>Section 1: </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Introduction</a:t>
            </a:r>
          </a:p>
        </p:txBody>
      </p:sp>
      <p:sp>
        <p:nvSpPr>
          <p:cNvPr id="17" name="椭圆 16">
            <a:extLst>
              <a:ext uri="{FF2B5EF4-FFF2-40B4-BE49-F238E27FC236}">
                <a16:creationId xmlns:a16="http://schemas.microsoft.com/office/drawing/2014/main" id="{ACD12AD7-2966-BC01-EAB0-17DAA20ACE11}"/>
              </a:ext>
            </a:extLst>
          </p:cNvPr>
          <p:cNvSpPr/>
          <p:nvPr/>
        </p:nvSpPr>
        <p:spPr>
          <a:xfrm>
            <a:off x="811672" y="6408556"/>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8" name="椭圆 17">
            <a:extLst>
              <a:ext uri="{FF2B5EF4-FFF2-40B4-BE49-F238E27FC236}">
                <a16:creationId xmlns:a16="http://schemas.microsoft.com/office/drawing/2014/main" id="{F54456CD-0AD3-B109-7708-7A9537AA6A61}"/>
              </a:ext>
            </a:extLst>
          </p:cNvPr>
          <p:cNvSpPr/>
          <p:nvPr/>
        </p:nvSpPr>
        <p:spPr>
          <a:xfrm>
            <a:off x="602122" y="6408556"/>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sp>
        <p:nvSpPr>
          <p:cNvPr id="19" name="椭圆 18">
            <a:extLst>
              <a:ext uri="{FF2B5EF4-FFF2-40B4-BE49-F238E27FC236}">
                <a16:creationId xmlns:a16="http://schemas.microsoft.com/office/drawing/2014/main" id="{0DDB8A9C-4D58-EC30-6CFC-2263709AB230}"/>
              </a:ext>
            </a:extLst>
          </p:cNvPr>
          <p:cNvSpPr/>
          <p:nvPr/>
        </p:nvSpPr>
        <p:spPr>
          <a:xfrm>
            <a:off x="102122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0" name="椭圆 19">
            <a:extLst>
              <a:ext uri="{FF2B5EF4-FFF2-40B4-BE49-F238E27FC236}">
                <a16:creationId xmlns:a16="http://schemas.microsoft.com/office/drawing/2014/main" id="{3446A526-20FB-FE66-DBEE-157A8C86DE5B}"/>
              </a:ext>
            </a:extLst>
          </p:cNvPr>
          <p:cNvSpPr/>
          <p:nvPr/>
        </p:nvSpPr>
        <p:spPr>
          <a:xfrm>
            <a:off x="123077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cxnSp>
        <p:nvCxnSpPr>
          <p:cNvPr id="21" name="直接连接符 20">
            <a:extLst>
              <a:ext uri="{FF2B5EF4-FFF2-40B4-BE49-F238E27FC236}">
                <a16:creationId xmlns:a16="http://schemas.microsoft.com/office/drawing/2014/main" id="{D6AE2EF4-7F7A-631D-6E4E-84FCCF3B227E}"/>
              </a:ext>
            </a:extLst>
          </p:cNvPr>
          <p:cNvCxnSpPr>
            <a:cxnSpLocks/>
            <a:stCxn id="17" idx="2"/>
          </p:cNvCxnSpPr>
          <p:nvPr/>
        </p:nvCxnSpPr>
        <p:spPr>
          <a:xfrm flipH="1" flipV="1">
            <a:off x="687847" y="6451418"/>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22" name="文本框 21">
            <a:extLst>
              <a:ext uri="{FF2B5EF4-FFF2-40B4-BE49-F238E27FC236}">
                <a16:creationId xmlns:a16="http://schemas.microsoft.com/office/drawing/2014/main" id="{4078A1F5-F81F-70B9-78A9-8A93EAFC4A05}"/>
              </a:ext>
            </a:extLst>
          </p:cNvPr>
          <p:cNvSpPr txBox="1"/>
          <p:nvPr/>
        </p:nvSpPr>
        <p:spPr>
          <a:xfrm>
            <a:off x="5964393" y="6070040"/>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2</a:t>
            </a:r>
          </a:p>
        </p:txBody>
      </p:sp>
      <p:sp>
        <p:nvSpPr>
          <p:cNvPr id="2" name="副标题 2">
            <a:extLst>
              <a:ext uri="{FF2B5EF4-FFF2-40B4-BE49-F238E27FC236}">
                <a16:creationId xmlns:a16="http://schemas.microsoft.com/office/drawing/2014/main" id="{BC99629F-3075-1F12-E400-18BF6760F295}"/>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pic>
        <p:nvPicPr>
          <p:cNvPr id="7" name="图片 6">
            <a:extLst>
              <a:ext uri="{FF2B5EF4-FFF2-40B4-BE49-F238E27FC236}">
                <a16:creationId xmlns:a16="http://schemas.microsoft.com/office/drawing/2014/main" id="{06C66428-0EE8-954B-4D3A-9A86C019D40E}"/>
              </a:ext>
            </a:extLst>
          </p:cNvPr>
          <p:cNvPicPr>
            <a:picLocks noChangeAspect="1"/>
          </p:cNvPicPr>
          <p:nvPr/>
        </p:nvPicPr>
        <p:blipFill>
          <a:blip r:embed="rId4"/>
          <a:stretch>
            <a:fillRect/>
          </a:stretch>
        </p:blipFill>
        <p:spPr>
          <a:xfrm>
            <a:off x="4811457" y="1543288"/>
            <a:ext cx="3242150" cy="2301348"/>
          </a:xfrm>
          <a:prstGeom prst="rect">
            <a:avLst/>
          </a:prstGeom>
        </p:spPr>
      </p:pic>
      <p:sp>
        <p:nvSpPr>
          <p:cNvPr id="8" name="文本框 7">
            <a:extLst>
              <a:ext uri="{FF2B5EF4-FFF2-40B4-BE49-F238E27FC236}">
                <a16:creationId xmlns:a16="http://schemas.microsoft.com/office/drawing/2014/main" id="{396CD93D-CEF8-AD68-2CA4-0AEA01CF9444}"/>
              </a:ext>
            </a:extLst>
          </p:cNvPr>
          <p:cNvSpPr txBox="1"/>
          <p:nvPr/>
        </p:nvSpPr>
        <p:spPr>
          <a:xfrm>
            <a:off x="4635982" y="3959941"/>
            <a:ext cx="3327705" cy="954107"/>
          </a:xfrm>
          <a:prstGeom prst="rect">
            <a:avLst/>
          </a:prstGeom>
          <a:noFill/>
        </p:spPr>
        <p:txBody>
          <a:bodyPr wrap="square" rtlCol="0">
            <a:spAutoFit/>
          </a:bodyPr>
          <a:lstStyle/>
          <a:p>
            <a:pPr algn="ctr"/>
            <a:r>
              <a:rPr lang="en-US" altLang="zh-CN" sz="2000" dirty="0">
                <a:latin typeface="Novecento wide Bold" panose="00000805000000000000"/>
              </a:rPr>
              <a:t>MEMS Magnetic Sensor Based</a:t>
            </a:r>
          </a:p>
          <a:p>
            <a:pPr algn="ctr"/>
            <a:r>
              <a:rPr lang="en-US" altLang="zh-CN" sz="2000" dirty="0">
                <a:latin typeface="Novecento wide Bold" panose="00000805000000000000"/>
              </a:rPr>
              <a:t>on Buckling Phenomenon</a:t>
            </a:r>
          </a:p>
          <a:p>
            <a:pPr algn="ctr"/>
            <a:r>
              <a:rPr lang="en-US" altLang="zh-CN" sz="1600" i="1" dirty="0" err="1">
                <a:latin typeface="Novecento wide Bold" panose="00000805000000000000"/>
              </a:rPr>
              <a:t>Alcheikh</a:t>
            </a:r>
            <a:r>
              <a:rPr lang="en-US" altLang="zh-CN" sz="1600" i="1" dirty="0">
                <a:latin typeface="Novecento wide Bold" panose="00000805000000000000"/>
              </a:rPr>
              <a:t> et al., 2021</a:t>
            </a:r>
            <a:endParaRPr lang="zh-CN" altLang="en-US" sz="1600" i="1" dirty="0">
              <a:latin typeface="Novecento wide Bold" panose="00000805000000000000"/>
            </a:endParaRPr>
          </a:p>
        </p:txBody>
      </p:sp>
      <p:sp>
        <p:nvSpPr>
          <p:cNvPr id="23" name="文本框 22">
            <a:extLst>
              <a:ext uri="{FF2B5EF4-FFF2-40B4-BE49-F238E27FC236}">
                <a16:creationId xmlns:a16="http://schemas.microsoft.com/office/drawing/2014/main" id="{54EFE013-9A6F-BBD6-A29D-3E410008F278}"/>
              </a:ext>
            </a:extLst>
          </p:cNvPr>
          <p:cNvSpPr txBox="1"/>
          <p:nvPr/>
        </p:nvSpPr>
        <p:spPr>
          <a:xfrm>
            <a:off x="8289063" y="3959941"/>
            <a:ext cx="3327705" cy="954107"/>
          </a:xfrm>
          <a:prstGeom prst="rect">
            <a:avLst/>
          </a:prstGeom>
          <a:noFill/>
        </p:spPr>
        <p:txBody>
          <a:bodyPr wrap="square" rtlCol="0">
            <a:spAutoFit/>
          </a:bodyPr>
          <a:lstStyle/>
          <a:p>
            <a:pPr algn="ctr"/>
            <a:r>
              <a:rPr lang="en-US" altLang="zh-CN" sz="2000" dirty="0">
                <a:latin typeface="Novecento wide Bold" panose="00000805000000000000"/>
              </a:rPr>
              <a:t>MEMS Inertial Sensor Based</a:t>
            </a:r>
          </a:p>
          <a:p>
            <a:pPr algn="ctr"/>
            <a:r>
              <a:rPr lang="en-US" altLang="zh-CN" sz="2000" dirty="0">
                <a:latin typeface="Novecento wide Bold" panose="00000805000000000000"/>
              </a:rPr>
              <a:t>on Buckling Phenomenon</a:t>
            </a:r>
          </a:p>
          <a:p>
            <a:pPr algn="ctr"/>
            <a:r>
              <a:rPr lang="en-US" altLang="zh-CN" sz="1600" i="1" dirty="0">
                <a:latin typeface="Novecento wide Bold" panose="00000805000000000000"/>
              </a:rPr>
              <a:t>EI Mansouri et al., 2019</a:t>
            </a:r>
            <a:endParaRPr lang="zh-CN" altLang="en-US" sz="1600" i="1" dirty="0">
              <a:latin typeface="Novecento wide Bold" panose="00000805000000000000"/>
            </a:endParaRPr>
          </a:p>
        </p:txBody>
      </p:sp>
      <p:sp>
        <p:nvSpPr>
          <p:cNvPr id="24" name="文本框 23">
            <a:extLst>
              <a:ext uri="{FF2B5EF4-FFF2-40B4-BE49-F238E27FC236}">
                <a16:creationId xmlns:a16="http://schemas.microsoft.com/office/drawing/2014/main" id="{96FB48DC-83FF-A2E5-5CDF-BF4D745F9E69}"/>
              </a:ext>
            </a:extLst>
          </p:cNvPr>
          <p:cNvSpPr txBox="1"/>
          <p:nvPr/>
        </p:nvSpPr>
        <p:spPr>
          <a:xfrm>
            <a:off x="1726996" y="5138101"/>
            <a:ext cx="4889934" cy="707886"/>
          </a:xfrm>
          <a:prstGeom prst="rect">
            <a:avLst/>
          </a:prstGeom>
          <a:noFill/>
        </p:spPr>
        <p:txBody>
          <a:bodyPr wrap="square" rtlCol="0">
            <a:spAutoFit/>
          </a:bodyPr>
          <a:lstStyle/>
          <a:p>
            <a:pPr algn="ctr"/>
            <a:r>
              <a:rPr lang="en-US" altLang="zh-CN" sz="2000" dirty="0">
                <a:latin typeface="Novecento wide Bold" panose="00000805000000000000"/>
              </a:rPr>
              <a:t>The resonance frequency tunning is required to operate near or at buckling point  </a:t>
            </a:r>
            <a:endParaRPr lang="zh-CN" altLang="en-US" sz="1600" i="1" dirty="0">
              <a:latin typeface="Novecento wide Bold" panose="00000805000000000000"/>
            </a:endParaRPr>
          </a:p>
        </p:txBody>
      </p:sp>
      <p:sp>
        <p:nvSpPr>
          <p:cNvPr id="26" name="文本框 25">
            <a:extLst>
              <a:ext uri="{FF2B5EF4-FFF2-40B4-BE49-F238E27FC236}">
                <a16:creationId xmlns:a16="http://schemas.microsoft.com/office/drawing/2014/main" id="{406EA47E-9716-53B7-7149-72F5164FF5E3}"/>
              </a:ext>
            </a:extLst>
          </p:cNvPr>
          <p:cNvSpPr txBox="1"/>
          <p:nvPr/>
        </p:nvSpPr>
        <p:spPr>
          <a:xfrm>
            <a:off x="7168616" y="5029353"/>
            <a:ext cx="4732095" cy="1015663"/>
          </a:xfrm>
          <a:prstGeom prst="rect">
            <a:avLst/>
          </a:prstGeom>
          <a:noFill/>
        </p:spPr>
        <p:txBody>
          <a:bodyPr wrap="square" rtlCol="0">
            <a:spAutoFit/>
          </a:bodyPr>
          <a:lstStyle/>
          <a:p>
            <a:pPr marL="342900" indent="-342900">
              <a:buFont typeface="Wingdings" panose="05000000000000000000" pitchFamily="2" charset="2"/>
              <a:buChar char="p"/>
              <a:defRPr/>
            </a:pPr>
            <a:r>
              <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rPr>
              <a:t>Electrothermal</a:t>
            </a:r>
          </a:p>
          <a:p>
            <a:pPr marL="342900" indent="-342900">
              <a:buFont typeface="Wingdings" panose="05000000000000000000" pitchFamily="2" charset="2"/>
              <a:buChar char="p"/>
              <a:defRPr/>
            </a:pPr>
            <a:r>
              <a:rPr lang="en-US" altLang="zh-CN" sz="2000" dirty="0">
                <a:latin typeface="Novecento wide Bold" panose="00000805000000000000"/>
              </a:rPr>
              <a:t>Electrostatic</a:t>
            </a:r>
            <a:endPar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endParaRPr>
          </a:p>
          <a:p>
            <a:pPr marL="342900" indent="-342900">
              <a:buFont typeface="Wingdings" panose="05000000000000000000" pitchFamily="2" charset="2"/>
              <a:buChar char="p"/>
              <a:defRPr/>
            </a:pPr>
            <a:r>
              <a:rPr lang="en-US" altLang="zh-CN" sz="2000" dirty="0">
                <a:latin typeface="Novecento wide Bold" panose="00000805000000000000"/>
                <a:ea typeface="等线" panose="02010600030101010101" pitchFamily="2" charset="-122"/>
              </a:rPr>
              <a:t>Electromagnetic</a:t>
            </a:r>
            <a:endPar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endParaRPr>
          </a:p>
        </p:txBody>
      </p:sp>
      <p:pic>
        <p:nvPicPr>
          <p:cNvPr id="4" name="图片 3">
            <a:extLst>
              <a:ext uri="{FF2B5EF4-FFF2-40B4-BE49-F238E27FC236}">
                <a16:creationId xmlns:a16="http://schemas.microsoft.com/office/drawing/2014/main" id="{5E70C038-3B06-47B6-3868-3DBA3F043A81}"/>
              </a:ext>
            </a:extLst>
          </p:cNvPr>
          <p:cNvPicPr>
            <a:picLocks noChangeAspect="1"/>
          </p:cNvPicPr>
          <p:nvPr/>
        </p:nvPicPr>
        <p:blipFill>
          <a:blip r:embed="rId5"/>
          <a:stretch>
            <a:fillRect/>
          </a:stretch>
        </p:blipFill>
        <p:spPr>
          <a:xfrm>
            <a:off x="8584285" y="1329555"/>
            <a:ext cx="2737262" cy="2728813"/>
          </a:xfrm>
          <a:prstGeom prst="rect">
            <a:avLst/>
          </a:prstGeom>
        </p:spPr>
      </p:pic>
    </p:spTree>
    <p:extLst>
      <p:ext uri="{BB962C8B-B14F-4D97-AF65-F5344CB8AC3E}">
        <p14:creationId xmlns:p14="http://schemas.microsoft.com/office/powerpoint/2010/main" val="1932656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Novecento wide Bold" panose="00000805000000000000" charset="0"/>
                <a:ea typeface="微软雅黑" panose="020B0503020204020204" pitchFamily="34" charset="-122"/>
                <a:cs typeface="Novecento wide Bold" panose="00000805000000000000" charset="0"/>
              </a:rPr>
              <a:t>Introduction – </a:t>
            </a:r>
            <a:r>
              <a:rPr kumimoji="0" lang="en-US" altLang="zh-CN" sz="3000" b="1" i="0" u="none" strike="noStrike" kern="1200" cap="none" spc="0" normalizeH="0" baseline="0" noProof="0" dirty="0" err="1">
                <a:ln>
                  <a:noFill/>
                </a:ln>
                <a:solidFill>
                  <a:prstClr val="white"/>
                </a:solidFill>
                <a:effectLst/>
                <a:uLnTx/>
                <a:uFillTx/>
                <a:latin typeface="Novecento wide Bold" panose="00000805000000000000" charset="0"/>
                <a:ea typeface="微软雅黑" panose="020B0503020204020204" pitchFamily="34" charset="-122"/>
                <a:cs typeface="Novecento wide Bold" panose="00000805000000000000" charset="0"/>
              </a:rPr>
              <a:t>TPoS</a:t>
            </a:r>
            <a:r>
              <a:rPr kumimoji="0" lang="en-US" altLang="zh-CN" sz="3000" b="1" i="0" u="none" strike="noStrike" kern="1200" cap="none" spc="0" normalizeH="0" baseline="0" noProof="0" dirty="0">
                <a:ln>
                  <a:noFill/>
                </a:ln>
                <a:solidFill>
                  <a:prstClr val="white"/>
                </a:solidFill>
                <a:effectLst/>
                <a:uLnTx/>
                <a:uFillTx/>
                <a:latin typeface="Novecento wide Bold" panose="00000805000000000000" charset="0"/>
                <a:ea typeface="微软雅黑" panose="020B0503020204020204" pitchFamily="34" charset="-122"/>
                <a:cs typeface="Novecento wide Bold" panose="00000805000000000000" charset="0"/>
              </a:rPr>
              <a:t> MEMS</a:t>
            </a:r>
          </a:p>
        </p:txBody>
      </p:sp>
      <p:sp>
        <p:nvSpPr>
          <p:cNvPr id="12" name="文本框 11">
            <a:extLst>
              <a:ext uri="{FF2B5EF4-FFF2-40B4-BE49-F238E27FC236}">
                <a16:creationId xmlns:a16="http://schemas.microsoft.com/office/drawing/2014/main" id="{ED94A593-B6A0-29B3-A321-9BF1CD31F618}"/>
              </a:ext>
            </a:extLst>
          </p:cNvPr>
          <p:cNvSpPr txBox="1"/>
          <p:nvPr/>
        </p:nvSpPr>
        <p:spPr>
          <a:xfrm>
            <a:off x="6096000" y="4688177"/>
            <a:ext cx="4879510" cy="646331"/>
          </a:xfrm>
          <a:prstGeom prst="rect">
            <a:avLst/>
          </a:prstGeom>
          <a:noFill/>
        </p:spPr>
        <p:txBody>
          <a:bodyPr wrap="square" rtlCol="0">
            <a:spAutoFit/>
          </a:bodyPr>
          <a:lstStyle/>
          <a:p>
            <a:pPr algn="ctr"/>
            <a:r>
              <a:rPr lang="en-US" altLang="zh-CN" sz="2000" dirty="0">
                <a:latin typeface="Novecento wide Bold" panose="00000805000000000000"/>
              </a:rPr>
              <a:t>MEMS piezoelectric Accelerometer</a:t>
            </a:r>
          </a:p>
          <a:p>
            <a:pPr algn="ctr"/>
            <a:r>
              <a:rPr lang="en-US" altLang="zh-CN" sz="1600" i="1" dirty="0">
                <a:latin typeface="Novecento wide Bold" panose="00000805000000000000"/>
              </a:rPr>
              <a:t>Gong et al., 2023</a:t>
            </a:r>
            <a:endParaRPr lang="zh-CN" altLang="en-US" sz="1600" i="1" dirty="0">
              <a:latin typeface="Novecento wide Bold" panose="00000805000000000000"/>
            </a:endParaRPr>
          </a:p>
        </p:txBody>
      </p:sp>
      <p:sp>
        <p:nvSpPr>
          <p:cNvPr id="17" name="矩形 16">
            <a:extLst>
              <a:ext uri="{FF2B5EF4-FFF2-40B4-BE49-F238E27FC236}">
                <a16:creationId xmlns:a16="http://schemas.microsoft.com/office/drawing/2014/main" id="{23D6CE05-5077-5B87-37BA-4431F75A3644}"/>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a:extLst>
              <a:ext uri="{FF2B5EF4-FFF2-40B4-BE49-F238E27FC236}">
                <a16:creationId xmlns:a16="http://schemas.microsoft.com/office/drawing/2014/main" id="{8128D900-17FE-805B-B371-9C387D6FB51A}"/>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B826D034-BE4D-81DC-631F-0438B0FA071E}"/>
              </a:ext>
            </a:extLst>
          </p:cNvPr>
          <p:cNvSpPr txBox="1"/>
          <p:nvPr/>
        </p:nvSpPr>
        <p:spPr>
          <a:xfrm>
            <a:off x="238125" y="6103232"/>
            <a:ext cx="16122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Novecento wide Bold" panose="00000805000000000000" charset="0"/>
                <a:ea typeface="微软雅黑" panose="020B0503020204020204" pitchFamily="34" charset="-122"/>
                <a:cs typeface="Novecento wide Bold" panose="00000805000000000000" charset="0"/>
              </a:rPr>
              <a:t>Section 1: </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Introduction</a:t>
            </a:r>
          </a:p>
        </p:txBody>
      </p:sp>
      <p:sp>
        <p:nvSpPr>
          <p:cNvPr id="15" name="椭圆 14">
            <a:extLst>
              <a:ext uri="{FF2B5EF4-FFF2-40B4-BE49-F238E27FC236}">
                <a16:creationId xmlns:a16="http://schemas.microsoft.com/office/drawing/2014/main" id="{FBC2CDC1-F301-DEE4-3F28-6D46C5085742}"/>
              </a:ext>
            </a:extLst>
          </p:cNvPr>
          <p:cNvSpPr/>
          <p:nvPr/>
        </p:nvSpPr>
        <p:spPr>
          <a:xfrm>
            <a:off x="811672" y="6408556"/>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8" name="椭圆 17">
            <a:extLst>
              <a:ext uri="{FF2B5EF4-FFF2-40B4-BE49-F238E27FC236}">
                <a16:creationId xmlns:a16="http://schemas.microsoft.com/office/drawing/2014/main" id="{A6B120D9-DBDB-9076-E727-16D1B35C71BC}"/>
              </a:ext>
            </a:extLst>
          </p:cNvPr>
          <p:cNvSpPr/>
          <p:nvPr/>
        </p:nvSpPr>
        <p:spPr>
          <a:xfrm>
            <a:off x="602122" y="6408556"/>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sp>
        <p:nvSpPr>
          <p:cNvPr id="19" name="椭圆 18">
            <a:extLst>
              <a:ext uri="{FF2B5EF4-FFF2-40B4-BE49-F238E27FC236}">
                <a16:creationId xmlns:a16="http://schemas.microsoft.com/office/drawing/2014/main" id="{688A629E-86ED-9037-BFEE-2CE163A64054}"/>
              </a:ext>
            </a:extLst>
          </p:cNvPr>
          <p:cNvSpPr/>
          <p:nvPr/>
        </p:nvSpPr>
        <p:spPr>
          <a:xfrm>
            <a:off x="102122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0" name="椭圆 19">
            <a:extLst>
              <a:ext uri="{FF2B5EF4-FFF2-40B4-BE49-F238E27FC236}">
                <a16:creationId xmlns:a16="http://schemas.microsoft.com/office/drawing/2014/main" id="{3C709C82-BE53-2F53-4DAC-AE0061BE1608}"/>
              </a:ext>
            </a:extLst>
          </p:cNvPr>
          <p:cNvSpPr/>
          <p:nvPr/>
        </p:nvSpPr>
        <p:spPr>
          <a:xfrm>
            <a:off x="123077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cxnSp>
        <p:nvCxnSpPr>
          <p:cNvPr id="21" name="直接连接符 20">
            <a:extLst>
              <a:ext uri="{FF2B5EF4-FFF2-40B4-BE49-F238E27FC236}">
                <a16:creationId xmlns:a16="http://schemas.microsoft.com/office/drawing/2014/main" id="{3C9F5C58-58B7-F142-56F7-A13DBAD7799F}"/>
              </a:ext>
            </a:extLst>
          </p:cNvPr>
          <p:cNvCxnSpPr>
            <a:cxnSpLocks/>
            <a:stCxn id="15" idx="2"/>
          </p:cNvCxnSpPr>
          <p:nvPr/>
        </p:nvCxnSpPr>
        <p:spPr>
          <a:xfrm flipH="1" flipV="1">
            <a:off x="687847" y="6451418"/>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22" name="文本框 21">
            <a:extLst>
              <a:ext uri="{FF2B5EF4-FFF2-40B4-BE49-F238E27FC236}">
                <a16:creationId xmlns:a16="http://schemas.microsoft.com/office/drawing/2014/main" id="{0CDD6249-1407-96E9-7B02-E231B14EC573}"/>
              </a:ext>
            </a:extLst>
          </p:cNvPr>
          <p:cNvSpPr txBox="1"/>
          <p:nvPr/>
        </p:nvSpPr>
        <p:spPr>
          <a:xfrm>
            <a:off x="5964393" y="6070040"/>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3</a:t>
            </a:r>
          </a:p>
        </p:txBody>
      </p:sp>
      <p:sp>
        <p:nvSpPr>
          <p:cNvPr id="2" name="文本框 1">
            <a:extLst>
              <a:ext uri="{FF2B5EF4-FFF2-40B4-BE49-F238E27FC236}">
                <a16:creationId xmlns:a16="http://schemas.microsoft.com/office/drawing/2014/main" id="{02925413-D0FC-AF27-10A0-230EA0181BCD}"/>
              </a:ext>
            </a:extLst>
          </p:cNvPr>
          <p:cNvSpPr txBox="1"/>
          <p:nvPr/>
        </p:nvSpPr>
        <p:spPr>
          <a:xfrm>
            <a:off x="1506997" y="2833877"/>
            <a:ext cx="2030367" cy="1631216"/>
          </a:xfrm>
          <a:prstGeom prst="rect">
            <a:avLst/>
          </a:prstGeom>
          <a:noFill/>
        </p:spPr>
        <p:txBody>
          <a:bodyPr wrap="square" rtlCol="0">
            <a:spAutoFit/>
          </a:bodyPr>
          <a:lstStyle/>
          <a:p>
            <a:pPr algn="ctr"/>
            <a:r>
              <a:rPr lang="en-US" sz="2500" b="1" dirty="0">
                <a:latin typeface="Novecento wide Bold" panose="00000805000000000000"/>
              </a:rPr>
              <a:t>T</a:t>
            </a:r>
            <a:r>
              <a:rPr lang="en-US" sz="2500" dirty="0">
                <a:latin typeface="Novecento wide Bold" panose="00000805000000000000"/>
              </a:rPr>
              <a:t>hin-film</a:t>
            </a:r>
          </a:p>
          <a:p>
            <a:pPr algn="ctr"/>
            <a:r>
              <a:rPr lang="en-US" altLang="zh-CN" sz="2500" b="1" dirty="0">
                <a:solidFill>
                  <a:prstClr val="black"/>
                </a:solidFill>
                <a:latin typeface="Novecento wide Bold" panose="00000805000000000000"/>
                <a:ea typeface="等线" panose="02010600030101010101" pitchFamily="2" charset="-122"/>
              </a:rPr>
              <a:t>P</a:t>
            </a:r>
            <a:r>
              <a:rPr lang="en-US" altLang="zh-CN" sz="2500" dirty="0">
                <a:solidFill>
                  <a:prstClr val="black"/>
                </a:solidFill>
                <a:latin typeface="Novecento wide Bold" panose="00000805000000000000"/>
                <a:ea typeface="等线" panose="02010600030101010101" pitchFamily="2" charset="-122"/>
              </a:rPr>
              <a:t>iezoelectric</a:t>
            </a:r>
          </a:p>
          <a:p>
            <a:pPr algn="ctr"/>
            <a:r>
              <a:rPr kumimoji="0" lang="en-US" altLang="zh-CN" sz="2500" b="1"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rPr>
              <a:t>O</a:t>
            </a:r>
            <a:r>
              <a:rPr kumimoji="0" lang="en-US" altLang="zh-CN" sz="250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rPr>
              <a:t>n</a:t>
            </a:r>
            <a:endParaRPr kumimoji="0" lang="en-US" altLang="zh-CN" sz="2500" b="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endParaRPr>
          </a:p>
          <a:p>
            <a:pPr algn="ctr"/>
            <a:r>
              <a:rPr lang="en-US" altLang="zh-CN" sz="2500" b="1" dirty="0">
                <a:solidFill>
                  <a:prstClr val="black"/>
                </a:solidFill>
                <a:latin typeface="Novecento wide Bold" panose="00000805000000000000"/>
                <a:ea typeface="等线" panose="02010600030101010101" pitchFamily="2" charset="-122"/>
              </a:rPr>
              <a:t>S</a:t>
            </a:r>
            <a:r>
              <a:rPr lang="en-US" altLang="zh-CN" sz="2500" dirty="0">
                <a:solidFill>
                  <a:prstClr val="black"/>
                </a:solidFill>
                <a:latin typeface="Novecento wide Bold" panose="00000805000000000000"/>
                <a:ea typeface="等线" panose="02010600030101010101" pitchFamily="2" charset="-122"/>
              </a:rPr>
              <a:t>ilicon</a:t>
            </a:r>
            <a:endParaRPr kumimoji="0" lang="zh-CN" altLang="en-US" sz="2500" b="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endParaRPr>
          </a:p>
        </p:txBody>
      </p:sp>
      <p:pic>
        <p:nvPicPr>
          <p:cNvPr id="7" name="图片 6">
            <a:extLst>
              <a:ext uri="{FF2B5EF4-FFF2-40B4-BE49-F238E27FC236}">
                <a16:creationId xmlns:a16="http://schemas.microsoft.com/office/drawing/2014/main" id="{BBD7141E-944F-A61E-92B2-7AF5EA7BBCC3}"/>
              </a:ext>
            </a:extLst>
          </p:cNvPr>
          <p:cNvPicPr>
            <a:picLocks noChangeAspect="1"/>
          </p:cNvPicPr>
          <p:nvPr/>
        </p:nvPicPr>
        <p:blipFill rotWithShape="1">
          <a:blip r:embed="rId3"/>
          <a:srcRect b="2067"/>
          <a:stretch/>
        </p:blipFill>
        <p:spPr>
          <a:xfrm>
            <a:off x="5153531" y="2168986"/>
            <a:ext cx="6413395" cy="2383193"/>
          </a:xfrm>
          <a:prstGeom prst="rect">
            <a:avLst/>
          </a:prstGeom>
        </p:spPr>
      </p:pic>
      <p:sp>
        <p:nvSpPr>
          <p:cNvPr id="24" name="副标题 2">
            <a:extLst>
              <a:ext uri="{FF2B5EF4-FFF2-40B4-BE49-F238E27FC236}">
                <a16:creationId xmlns:a16="http://schemas.microsoft.com/office/drawing/2014/main" id="{534AC944-C8F1-F8E2-69C9-378B88DAB269}"/>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276812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white"/>
                </a:solidFill>
                <a:effectLst/>
                <a:uLnTx/>
                <a:uFillTx/>
                <a:latin typeface="Novecento wide Bold" panose="00000805000000000000" charset="0"/>
                <a:ea typeface="微软雅黑" panose="020B0503020204020204" pitchFamily="34" charset="-122"/>
                <a:cs typeface="Novecento wide Bold" panose="00000805000000000000" charset="0"/>
              </a:rPr>
              <a:t>Introduction – Motivations and Objectives</a:t>
            </a:r>
          </a:p>
        </p:txBody>
      </p:sp>
      <p:graphicFrame>
        <p:nvGraphicFramePr>
          <p:cNvPr id="14" name="内容占位符 3">
            <a:extLst>
              <a:ext uri="{FF2B5EF4-FFF2-40B4-BE49-F238E27FC236}">
                <a16:creationId xmlns:a16="http://schemas.microsoft.com/office/drawing/2014/main" id="{1F2A6A36-FB66-FF9F-7292-79426D70BE66}"/>
              </a:ext>
            </a:extLst>
          </p:cNvPr>
          <p:cNvGraphicFramePr>
            <a:graphicFrameLocks/>
          </p:cNvGraphicFramePr>
          <p:nvPr>
            <p:extLst>
              <p:ext uri="{D42A27DB-BD31-4B8C-83A1-F6EECF244321}">
                <p14:modId xmlns:p14="http://schemas.microsoft.com/office/powerpoint/2010/main" val="494016253"/>
              </p:ext>
            </p:extLst>
          </p:nvPr>
        </p:nvGraphicFramePr>
        <p:xfrm>
          <a:off x="838200" y="1478397"/>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a:extLst>
              <a:ext uri="{FF2B5EF4-FFF2-40B4-BE49-F238E27FC236}">
                <a16:creationId xmlns:a16="http://schemas.microsoft.com/office/drawing/2014/main" id="{0AAAAF3A-D6C1-108B-909B-FCCBDEF7880E}"/>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a:extLst>
              <a:ext uri="{FF2B5EF4-FFF2-40B4-BE49-F238E27FC236}">
                <a16:creationId xmlns:a16="http://schemas.microsoft.com/office/drawing/2014/main" id="{C33F529C-6B15-D5E3-EA0E-27B2F4F6496C}"/>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22C7E11F-8C1C-7846-27AB-3E96A5D662C2}"/>
              </a:ext>
            </a:extLst>
          </p:cNvPr>
          <p:cNvSpPr txBox="1"/>
          <p:nvPr/>
        </p:nvSpPr>
        <p:spPr>
          <a:xfrm>
            <a:off x="238125" y="6103232"/>
            <a:ext cx="16122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Novecento wide Bold" panose="00000805000000000000" charset="0"/>
                <a:ea typeface="微软雅黑" panose="020B0503020204020204" pitchFamily="34" charset="-122"/>
                <a:cs typeface="Novecento wide Bold" panose="00000805000000000000" charset="0"/>
              </a:rPr>
              <a:t>Section 1: </a:t>
            </a: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Introduction</a:t>
            </a:r>
          </a:p>
        </p:txBody>
      </p:sp>
      <p:sp>
        <p:nvSpPr>
          <p:cNvPr id="10" name="椭圆 9">
            <a:extLst>
              <a:ext uri="{FF2B5EF4-FFF2-40B4-BE49-F238E27FC236}">
                <a16:creationId xmlns:a16="http://schemas.microsoft.com/office/drawing/2014/main" id="{45381972-B93F-6A94-FCC9-8AFC51CB68B7}"/>
              </a:ext>
            </a:extLst>
          </p:cNvPr>
          <p:cNvSpPr/>
          <p:nvPr/>
        </p:nvSpPr>
        <p:spPr>
          <a:xfrm>
            <a:off x="811672" y="6408556"/>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1" name="椭圆 10">
            <a:extLst>
              <a:ext uri="{FF2B5EF4-FFF2-40B4-BE49-F238E27FC236}">
                <a16:creationId xmlns:a16="http://schemas.microsoft.com/office/drawing/2014/main" id="{83BB7D62-EA02-AF21-354E-9CE2FF700871}"/>
              </a:ext>
            </a:extLst>
          </p:cNvPr>
          <p:cNvSpPr/>
          <p:nvPr/>
        </p:nvSpPr>
        <p:spPr>
          <a:xfrm>
            <a:off x="602122" y="6408556"/>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sp>
        <p:nvSpPr>
          <p:cNvPr id="12" name="椭圆 11">
            <a:extLst>
              <a:ext uri="{FF2B5EF4-FFF2-40B4-BE49-F238E27FC236}">
                <a16:creationId xmlns:a16="http://schemas.microsoft.com/office/drawing/2014/main" id="{FBCF9CEB-F265-6E1F-A85C-8EB9C65B8383}"/>
              </a:ext>
            </a:extLst>
          </p:cNvPr>
          <p:cNvSpPr/>
          <p:nvPr/>
        </p:nvSpPr>
        <p:spPr>
          <a:xfrm>
            <a:off x="102122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3" name="椭圆 12">
            <a:extLst>
              <a:ext uri="{FF2B5EF4-FFF2-40B4-BE49-F238E27FC236}">
                <a16:creationId xmlns:a16="http://schemas.microsoft.com/office/drawing/2014/main" id="{C1C6E0E5-6453-6023-9FDA-D1AD58B9A4AF}"/>
              </a:ext>
            </a:extLst>
          </p:cNvPr>
          <p:cNvSpPr/>
          <p:nvPr/>
        </p:nvSpPr>
        <p:spPr>
          <a:xfrm>
            <a:off x="123077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cxnSp>
        <p:nvCxnSpPr>
          <p:cNvPr id="15" name="直接连接符 14">
            <a:extLst>
              <a:ext uri="{FF2B5EF4-FFF2-40B4-BE49-F238E27FC236}">
                <a16:creationId xmlns:a16="http://schemas.microsoft.com/office/drawing/2014/main" id="{8816826A-B323-28B3-1E7E-6FEC4D269240}"/>
              </a:ext>
            </a:extLst>
          </p:cNvPr>
          <p:cNvCxnSpPr>
            <a:cxnSpLocks/>
            <a:stCxn id="10" idx="2"/>
          </p:cNvCxnSpPr>
          <p:nvPr/>
        </p:nvCxnSpPr>
        <p:spPr>
          <a:xfrm flipH="1" flipV="1">
            <a:off x="687847" y="6451418"/>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6" name="文本框 15">
            <a:extLst>
              <a:ext uri="{FF2B5EF4-FFF2-40B4-BE49-F238E27FC236}">
                <a16:creationId xmlns:a16="http://schemas.microsoft.com/office/drawing/2014/main" id="{8ACBF96A-1717-76AC-2811-44BF8B07E3CE}"/>
              </a:ext>
            </a:extLst>
          </p:cNvPr>
          <p:cNvSpPr txBox="1"/>
          <p:nvPr/>
        </p:nvSpPr>
        <p:spPr>
          <a:xfrm>
            <a:off x="5964393" y="6070040"/>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4</a:t>
            </a:r>
          </a:p>
        </p:txBody>
      </p:sp>
      <p:sp>
        <p:nvSpPr>
          <p:cNvPr id="2" name="副标题 2">
            <a:extLst>
              <a:ext uri="{FF2B5EF4-FFF2-40B4-BE49-F238E27FC236}">
                <a16:creationId xmlns:a16="http://schemas.microsoft.com/office/drawing/2014/main" id="{2992B0E6-73C4-BE76-F501-FF11DAA2FF73}"/>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235624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Sensor Modelling – Structure &amp; Methodology</a:t>
            </a:r>
          </a:p>
        </p:txBody>
      </p:sp>
      <p:sp>
        <p:nvSpPr>
          <p:cNvPr id="8" name="矩形 7">
            <a:extLst>
              <a:ext uri="{FF2B5EF4-FFF2-40B4-BE49-F238E27FC236}">
                <a16:creationId xmlns:a16="http://schemas.microsoft.com/office/drawing/2014/main" id="{5A3556F3-37BE-EBC0-8638-747DA1AFE26C}"/>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E59F5838-D9DF-A398-646A-5D832897BC92}"/>
              </a:ext>
            </a:extLst>
          </p:cNvPr>
          <p:cNvSpPr txBox="1"/>
          <p:nvPr/>
        </p:nvSpPr>
        <p:spPr>
          <a:xfrm>
            <a:off x="238125" y="6103232"/>
            <a:ext cx="1989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2: Sensor Modelling </a:t>
            </a:r>
          </a:p>
        </p:txBody>
      </p:sp>
      <p:sp>
        <p:nvSpPr>
          <p:cNvPr id="11" name="椭圆 10">
            <a:extLst>
              <a:ext uri="{FF2B5EF4-FFF2-40B4-BE49-F238E27FC236}">
                <a16:creationId xmlns:a16="http://schemas.microsoft.com/office/drawing/2014/main" id="{48F6807A-0F11-8672-6AEC-D738835FC0E4}"/>
              </a:ext>
            </a:extLst>
          </p:cNvPr>
          <p:cNvSpPr/>
          <p:nvPr/>
        </p:nvSpPr>
        <p:spPr>
          <a:xfrm>
            <a:off x="102122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2" name="椭圆 11">
            <a:extLst>
              <a:ext uri="{FF2B5EF4-FFF2-40B4-BE49-F238E27FC236}">
                <a16:creationId xmlns:a16="http://schemas.microsoft.com/office/drawing/2014/main" id="{CC86B453-7F96-7104-7F90-6C4F9E689C52}"/>
              </a:ext>
            </a:extLst>
          </p:cNvPr>
          <p:cNvSpPr/>
          <p:nvPr/>
        </p:nvSpPr>
        <p:spPr>
          <a:xfrm>
            <a:off x="811672" y="6412525"/>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sp>
        <p:nvSpPr>
          <p:cNvPr id="14" name="椭圆 13">
            <a:extLst>
              <a:ext uri="{FF2B5EF4-FFF2-40B4-BE49-F238E27FC236}">
                <a16:creationId xmlns:a16="http://schemas.microsoft.com/office/drawing/2014/main" id="{CA38CFD6-B9C1-A864-F140-7445AD0F75E4}"/>
              </a:ext>
            </a:extLst>
          </p:cNvPr>
          <p:cNvSpPr/>
          <p:nvPr/>
        </p:nvSpPr>
        <p:spPr>
          <a:xfrm>
            <a:off x="123077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cxnSp>
        <p:nvCxnSpPr>
          <p:cNvPr id="15" name="直接连接符 14">
            <a:extLst>
              <a:ext uri="{FF2B5EF4-FFF2-40B4-BE49-F238E27FC236}">
                <a16:creationId xmlns:a16="http://schemas.microsoft.com/office/drawing/2014/main" id="{5C3D57C8-6A17-9489-7C4D-2037C682236F}"/>
              </a:ext>
            </a:extLst>
          </p:cNvPr>
          <p:cNvCxnSpPr>
            <a:cxnSpLocks/>
            <a:stCxn id="11" idx="2"/>
          </p:cNvCxnSpPr>
          <p:nvPr/>
        </p:nvCxnSpPr>
        <p:spPr>
          <a:xfrm flipH="1" flipV="1">
            <a:off x="897397" y="6455387"/>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6" name="椭圆 15">
            <a:extLst>
              <a:ext uri="{FF2B5EF4-FFF2-40B4-BE49-F238E27FC236}">
                <a16:creationId xmlns:a16="http://schemas.microsoft.com/office/drawing/2014/main" id="{CB891F50-8B96-F84C-58AB-D75E9C7B2D76}"/>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6D67DDAA-430D-B0D3-5FCB-27BDCDFA381E}"/>
              </a:ext>
            </a:extLst>
          </p:cNvPr>
          <p:cNvSpPr txBox="1"/>
          <p:nvPr/>
        </p:nvSpPr>
        <p:spPr>
          <a:xfrm>
            <a:off x="5964393" y="6070040"/>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5</a:t>
            </a:r>
          </a:p>
        </p:txBody>
      </p:sp>
      <p:sp>
        <p:nvSpPr>
          <p:cNvPr id="3" name="文本框 2">
            <a:extLst>
              <a:ext uri="{FF2B5EF4-FFF2-40B4-BE49-F238E27FC236}">
                <a16:creationId xmlns:a16="http://schemas.microsoft.com/office/drawing/2014/main" id="{B5029002-1627-AD9A-64E8-9502F6973BA3}"/>
              </a:ext>
            </a:extLst>
          </p:cNvPr>
          <p:cNvSpPr txBox="1"/>
          <p:nvPr/>
        </p:nvSpPr>
        <p:spPr>
          <a:xfrm>
            <a:off x="6877051" y="2451148"/>
            <a:ext cx="4732095" cy="1938992"/>
          </a:xfrm>
          <a:prstGeom prst="rect">
            <a:avLst/>
          </a:prstGeom>
          <a:noFill/>
        </p:spPr>
        <p:txBody>
          <a:bodyPr wrap="square" rtlCol="0">
            <a:spAutoFit/>
          </a:bodyPr>
          <a:lstStyle/>
          <a:p>
            <a:pPr marL="342900" indent="-342900">
              <a:buFont typeface="Wingdings" panose="05000000000000000000" pitchFamily="2" charset="2"/>
              <a:buChar char="p"/>
              <a:defRPr/>
            </a:pPr>
            <a:r>
              <a:rPr lang="en-US" altLang="zh-CN" sz="2000" dirty="0">
                <a:latin typeface="Novecento wide Bold" panose="00000805000000000000"/>
              </a:rPr>
              <a:t>5-mask level SOI patterning technology</a:t>
            </a:r>
            <a:endPar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endParaRPr>
          </a:p>
          <a:p>
            <a:pPr marR="0" lvl="0" defTabSz="914400" rtl="0" eaLnBrk="1" fontAlgn="auto" latinLnBrk="0" hangingPunct="1">
              <a:lnSpc>
                <a:spcPct val="100000"/>
              </a:lnSpc>
              <a:spcBef>
                <a:spcPts val="0"/>
              </a:spcBef>
              <a:spcAft>
                <a:spcPts val="0"/>
              </a:spcAft>
              <a:buClrTx/>
              <a:buSzTx/>
              <a:tabLst/>
              <a:defRPr/>
            </a:pPr>
            <a:endParaRPr kumimoji="0" lang="en-US" altLang="zh-CN" sz="20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cs typeface="+mn-cs"/>
              </a:rPr>
              <a:t>Instead of pure </a:t>
            </a:r>
            <a:r>
              <a:rPr kumimoji="0" lang="en-US" altLang="zh-CN" sz="2000" b="0" i="0" u="none" strike="noStrike" kern="1200" cap="none" spc="0" normalizeH="0" baseline="0" noProof="0" dirty="0" err="1">
                <a:ln>
                  <a:noFill/>
                </a:ln>
                <a:effectLst/>
                <a:uLnTx/>
                <a:uFillTx/>
                <a:latin typeface="Novecento wide Bold" panose="00000805000000000000"/>
                <a:ea typeface="等线" panose="02010600030101010101" pitchFamily="2" charset="-122"/>
                <a:cs typeface="+mn-cs"/>
              </a:rPr>
              <a:t>AlN</a:t>
            </a:r>
            <a:r>
              <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cs typeface="+mn-cs"/>
              </a:rPr>
              <a:t> layer</a:t>
            </a:r>
            <a:r>
              <a:rPr lang="en-US" altLang="zh-CN" sz="2000" dirty="0">
                <a:latin typeface="Novecento wide Bold" panose="00000805000000000000"/>
                <a:ea typeface="等线" panose="02010600030101010101" pitchFamily="2" charset="-122"/>
              </a:rPr>
              <a:t>, </a:t>
            </a:r>
            <a:r>
              <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cs typeface="+mn-cs"/>
              </a:rPr>
              <a:t>the specialized </a:t>
            </a:r>
            <a:r>
              <a:rPr kumimoji="0" lang="en-US" altLang="zh-CN" sz="2000" b="0" i="0" u="none" strike="noStrike" kern="1200" cap="none" spc="0" normalizeH="0" baseline="0" noProof="0" dirty="0" err="1">
                <a:ln>
                  <a:noFill/>
                </a:ln>
                <a:effectLst/>
                <a:uLnTx/>
                <a:uFillTx/>
                <a:latin typeface="Novecento wide Bold" panose="00000805000000000000"/>
                <a:ea typeface="等线" panose="02010600030101010101" pitchFamily="2" charset="-122"/>
                <a:cs typeface="+mn-cs"/>
              </a:rPr>
              <a:t>AlN</a:t>
            </a:r>
            <a:r>
              <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cs typeface="+mn-cs"/>
              </a:rPr>
              <a:t> layer doped with Silicon is used</a:t>
            </a:r>
            <a:r>
              <a:rPr lang="en-US" altLang="zh-CN" sz="2000" dirty="0">
                <a:solidFill>
                  <a:prstClr val="black"/>
                </a:solidFill>
                <a:latin typeface="Novecento wide Bold" panose="00000805000000000000"/>
                <a:ea typeface="等线" panose="02010600030101010101" pitchFamily="2" charset="-122"/>
              </a:rPr>
              <a:t>, </a:t>
            </a:r>
            <a:r>
              <a:rPr kumimoji="0" lang="en-US" altLang="zh-CN"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which would introduce extra thermal stress to the bridge resonator.</a:t>
            </a:r>
          </a:p>
        </p:txBody>
      </p:sp>
      <p:pic>
        <p:nvPicPr>
          <p:cNvPr id="7" name="图片 6">
            <a:extLst>
              <a:ext uri="{FF2B5EF4-FFF2-40B4-BE49-F238E27FC236}">
                <a16:creationId xmlns:a16="http://schemas.microsoft.com/office/drawing/2014/main" id="{4F14BC59-3017-4231-6CC5-EAFEA5AF3A96}"/>
              </a:ext>
            </a:extLst>
          </p:cNvPr>
          <p:cNvPicPr>
            <a:picLocks noChangeAspect="1"/>
          </p:cNvPicPr>
          <p:nvPr/>
        </p:nvPicPr>
        <p:blipFill rotWithShape="1">
          <a:blip r:embed="rId3"/>
          <a:srcRect b="19939"/>
          <a:stretch/>
        </p:blipFill>
        <p:spPr>
          <a:xfrm>
            <a:off x="687847" y="2039293"/>
            <a:ext cx="5608121" cy="2762703"/>
          </a:xfrm>
          <a:prstGeom prst="rect">
            <a:avLst/>
          </a:prstGeom>
        </p:spPr>
      </p:pic>
      <p:pic>
        <p:nvPicPr>
          <p:cNvPr id="6" name="图片 5">
            <a:extLst>
              <a:ext uri="{FF2B5EF4-FFF2-40B4-BE49-F238E27FC236}">
                <a16:creationId xmlns:a16="http://schemas.microsoft.com/office/drawing/2014/main" id="{CA2FEE84-57AD-758D-BF75-30DF7F69DB23}"/>
              </a:ext>
            </a:extLst>
          </p:cNvPr>
          <p:cNvPicPr>
            <a:picLocks noChangeAspect="1"/>
          </p:cNvPicPr>
          <p:nvPr/>
        </p:nvPicPr>
        <p:blipFill>
          <a:blip r:embed="rId4"/>
          <a:stretch>
            <a:fillRect/>
          </a:stretch>
        </p:blipFill>
        <p:spPr>
          <a:xfrm>
            <a:off x="811672" y="4801996"/>
            <a:ext cx="5348900" cy="468923"/>
          </a:xfrm>
          <a:prstGeom prst="rect">
            <a:avLst/>
          </a:prstGeom>
        </p:spPr>
      </p:pic>
      <p:sp>
        <p:nvSpPr>
          <p:cNvPr id="9" name="矩形 8">
            <a:extLst>
              <a:ext uri="{FF2B5EF4-FFF2-40B4-BE49-F238E27FC236}">
                <a16:creationId xmlns:a16="http://schemas.microsoft.com/office/drawing/2014/main" id="{92B52FA5-E160-05C9-9CB7-C0AE6E31C485}"/>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7" name="副标题 2">
            <a:extLst>
              <a:ext uri="{FF2B5EF4-FFF2-40B4-BE49-F238E27FC236}">
                <a16:creationId xmlns:a16="http://schemas.microsoft.com/office/drawing/2014/main" id="{C25AD55E-9CEF-E3A0-A376-CD451DEABFE0}"/>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314432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Sensor Modelling – Structure &amp; Methodology</a:t>
            </a:r>
          </a:p>
        </p:txBody>
      </p:sp>
      <p:sp>
        <p:nvSpPr>
          <p:cNvPr id="8" name="矩形 7">
            <a:extLst>
              <a:ext uri="{FF2B5EF4-FFF2-40B4-BE49-F238E27FC236}">
                <a16:creationId xmlns:a16="http://schemas.microsoft.com/office/drawing/2014/main" id="{5A3556F3-37BE-EBC0-8638-747DA1AFE26C}"/>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E59F5838-D9DF-A398-646A-5D832897BC92}"/>
              </a:ext>
            </a:extLst>
          </p:cNvPr>
          <p:cNvSpPr txBox="1"/>
          <p:nvPr/>
        </p:nvSpPr>
        <p:spPr>
          <a:xfrm>
            <a:off x="238125" y="6103232"/>
            <a:ext cx="1989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2: Sensor Modelling </a:t>
            </a:r>
          </a:p>
        </p:txBody>
      </p:sp>
      <p:sp>
        <p:nvSpPr>
          <p:cNvPr id="13" name="文本框 12">
            <a:extLst>
              <a:ext uri="{FF2B5EF4-FFF2-40B4-BE49-F238E27FC236}">
                <a16:creationId xmlns:a16="http://schemas.microsoft.com/office/drawing/2014/main" id="{6D67DDAA-430D-B0D3-5FCB-27BDCDFA381E}"/>
              </a:ext>
            </a:extLst>
          </p:cNvPr>
          <p:cNvSpPr txBox="1"/>
          <p:nvPr/>
        </p:nvSpPr>
        <p:spPr>
          <a:xfrm>
            <a:off x="5964393" y="6070040"/>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6</a:t>
            </a:r>
          </a:p>
        </p:txBody>
      </p:sp>
      <p:pic>
        <p:nvPicPr>
          <p:cNvPr id="2" name="图片 1">
            <a:extLst>
              <a:ext uri="{FF2B5EF4-FFF2-40B4-BE49-F238E27FC236}">
                <a16:creationId xmlns:a16="http://schemas.microsoft.com/office/drawing/2014/main" id="{61BC5555-263D-23D1-5A1A-A9EAC42EA4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408" y="2585579"/>
            <a:ext cx="5847648" cy="3319871"/>
          </a:xfrm>
          <a:prstGeom prst="rect">
            <a:avLst/>
          </a:prstGeom>
        </p:spPr>
      </p:pic>
      <p:sp>
        <p:nvSpPr>
          <p:cNvPr id="3" name="文本框 2">
            <a:extLst>
              <a:ext uri="{FF2B5EF4-FFF2-40B4-BE49-F238E27FC236}">
                <a16:creationId xmlns:a16="http://schemas.microsoft.com/office/drawing/2014/main" id="{B5029002-1627-AD9A-64E8-9502F6973BA3}"/>
              </a:ext>
            </a:extLst>
          </p:cNvPr>
          <p:cNvSpPr txBox="1"/>
          <p:nvPr/>
        </p:nvSpPr>
        <p:spPr>
          <a:xfrm>
            <a:off x="6924451" y="2920667"/>
            <a:ext cx="4732095" cy="1938992"/>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endParaRPr kumimoji="0" lang="en-US" altLang="zh-CN" sz="20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2000" b="0" i="0" u="none" strike="noStrike" kern="1200" cap="none" spc="0" normalizeH="0" baseline="0" noProof="0" dirty="0">
                <a:ln>
                  <a:noFill/>
                </a:ln>
                <a:effectLst/>
                <a:uLnTx/>
                <a:uFillTx/>
                <a:latin typeface="Novecento wide Bold" panose="00000805000000000000"/>
                <a:ea typeface="等线" panose="02010600030101010101" pitchFamily="2" charset="-122"/>
                <a:cs typeface="+mn-cs"/>
              </a:rPr>
              <a:t>Thermal Conductivity Sensing</a:t>
            </a:r>
          </a:p>
          <a:p>
            <a:pPr marR="0" lvl="0" defTabSz="914400" rtl="0" eaLnBrk="1" fontAlgn="auto" latinLnBrk="0" hangingPunct="1">
              <a:lnSpc>
                <a:spcPct val="100000"/>
              </a:lnSpc>
              <a:spcBef>
                <a:spcPts val="0"/>
              </a:spcBef>
              <a:spcAft>
                <a:spcPts val="0"/>
              </a:spcAft>
              <a:buClrTx/>
              <a:buSzTx/>
              <a:tabLst/>
              <a:defRPr/>
            </a:pPr>
            <a:r>
              <a:rPr kumimoji="0" lang="en-US" altLang="zh-CN"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The convective cooling from the ambient gas (</a:t>
            </a:r>
            <a:r>
              <a:rPr kumimoji="0" lang="en-US" altLang="zh-CN" sz="2000" b="0" i="0" u="none" strike="noStrike" kern="1200" cap="none" spc="0" normalizeH="0" baseline="0" noProof="0" dirty="0">
                <a:ln>
                  <a:noFill/>
                </a:ln>
                <a:solidFill>
                  <a:srgbClr val="00B0F0"/>
                </a:solidFill>
                <a:effectLst/>
                <a:uLnTx/>
                <a:uFillTx/>
                <a:latin typeface="Novecento wide Bold" panose="00000805000000000000"/>
                <a:ea typeface="等线" panose="02010600030101010101" pitchFamily="2" charset="-122"/>
                <a:cs typeface="+mn-cs"/>
              </a:rPr>
              <a:t>He/</a:t>
            </a:r>
            <a:r>
              <a:rPr lang="en-US" altLang="zh-CN" sz="2000" dirty="0">
                <a:solidFill>
                  <a:srgbClr val="00B0F0"/>
                </a:solidFill>
                <a:effectLst/>
                <a:latin typeface="Novecento wide Bold" panose="00000805000000000000"/>
                <a:ea typeface="等线" panose="02010600030101010101" pitchFamily="2" charset="-122"/>
              </a:rPr>
              <a:t>H</a:t>
            </a:r>
            <a:r>
              <a:rPr lang="en-US" altLang="zh-CN" sz="2000" baseline="-25000" dirty="0">
                <a:solidFill>
                  <a:srgbClr val="00B0F0"/>
                </a:solidFill>
                <a:effectLst/>
                <a:latin typeface="Novecento wide Bold" panose="00000805000000000000"/>
                <a:ea typeface="等线" panose="02010600030101010101" pitchFamily="2" charset="-122"/>
              </a:rPr>
              <a:t>2</a:t>
            </a:r>
            <a:r>
              <a:rPr kumimoji="0" lang="en-US" altLang="zh-CN"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 leads to the thermal expansion, which introduces the </a:t>
            </a:r>
            <a:r>
              <a:rPr kumimoji="0" lang="en-US" altLang="zh-CN" sz="2000" b="1"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stiffness perturbation </a:t>
            </a:r>
            <a:r>
              <a:rPr kumimoji="0" lang="en-US" altLang="zh-CN" sz="200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to bridge resonator</a:t>
            </a:r>
            <a:r>
              <a:rPr kumimoji="0" lang="en-US" altLang="zh-CN" sz="2000" b="0" i="0" u="none" strike="noStrike" kern="1200" cap="none" spc="0" normalizeH="0" baseline="0" noProof="0" dirty="0">
                <a:ln>
                  <a:noFill/>
                </a:ln>
                <a:solidFill>
                  <a:prstClr val="black"/>
                </a:solidFill>
                <a:effectLst/>
                <a:uLnTx/>
                <a:uFillTx/>
                <a:latin typeface="Novecento wide Bold" panose="00000805000000000000"/>
                <a:ea typeface="等线" panose="02010600030101010101" pitchFamily="2" charset="-122"/>
                <a:cs typeface="+mn-cs"/>
              </a:rPr>
              <a:t>.</a:t>
            </a:r>
          </a:p>
        </p:txBody>
      </p:sp>
      <p:pic>
        <p:nvPicPr>
          <p:cNvPr id="19" name="图片 18" descr="图片包含 室内, 笔记本, 播放器, 仪表&#10;&#10;描述已自动生成">
            <a:extLst>
              <a:ext uri="{FF2B5EF4-FFF2-40B4-BE49-F238E27FC236}">
                <a16:creationId xmlns:a16="http://schemas.microsoft.com/office/drawing/2014/main" id="{794C7099-BC32-584E-016A-FCEA9B202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79" y="1403102"/>
            <a:ext cx="5535775" cy="898616"/>
          </a:xfrm>
          <a:prstGeom prst="rect">
            <a:avLst/>
          </a:prstGeom>
        </p:spPr>
      </p:pic>
      <p:pic>
        <p:nvPicPr>
          <p:cNvPr id="21" name="图片 20">
            <a:extLst>
              <a:ext uri="{FF2B5EF4-FFF2-40B4-BE49-F238E27FC236}">
                <a16:creationId xmlns:a16="http://schemas.microsoft.com/office/drawing/2014/main" id="{98617C79-BE06-1668-C80A-1507553F4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25" y="2123536"/>
            <a:ext cx="5582717" cy="453118"/>
          </a:xfrm>
          <a:prstGeom prst="rect">
            <a:avLst/>
          </a:prstGeom>
        </p:spPr>
      </p:pic>
      <p:pic>
        <p:nvPicPr>
          <p:cNvPr id="23" name="图片 22" descr="黑暗中设备&#10;&#10;中度可信度描述已自动生成">
            <a:extLst>
              <a:ext uri="{FF2B5EF4-FFF2-40B4-BE49-F238E27FC236}">
                <a16:creationId xmlns:a16="http://schemas.microsoft.com/office/drawing/2014/main" id="{352007FE-2C1A-B664-B616-B573A4814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769" y="1331118"/>
            <a:ext cx="5535777" cy="898616"/>
          </a:xfrm>
          <a:prstGeom prst="rect">
            <a:avLst/>
          </a:prstGeom>
        </p:spPr>
      </p:pic>
      <p:pic>
        <p:nvPicPr>
          <p:cNvPr id="25" name="图片 24">
            <a:extLst>
              <a:ext uri="{FF2B5EF4-FFF2-40B4-BE49-F238E27FC236}">
                <a16:creationId xmlns:a16="http://schemas.microsoft.com/office/drawing/2014/main" id="{34B84784-511A-4E2C-4B0D-C3337FA29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125841"/>
            <a:ext cx="5582721" cy="453118"/>
          </a:xfrm>
          <a:prstGeom prst="rect">
            <a:avLst/>
          </a:prstGeom>
        </p:spPr>
      </p:pic>
      <p:sp>
        <p:nvSpPr>
          <p:cNvPr id="26" name="文本框 25">
            <a:extLst>
              <a:ext uri="{FF2B5EF4-FFF2-40B4-BE49-F238E27FC236}">
                <a16:creationId xmlns:a16="http://schemas.microsoft.com/office/drawing/2014/main" id="{7C2C6279-F4F0-53BE-5850-989F4D8A7C9E}"/>
              </a:ext>
            </a:extLst>
          </p:cNvPr>
          <p:cNvSpPr txBox="1"/>
          <p:nvPr/>
        </p:nvSpPr>
        <p:spPr>
          <a:xfrm>
            <a:off x="3009418" y="1501121"/>
            <a:ext cx="2785378" cy="338554"/>
          </a:xfrm>
          <a:prstGeom prst="rect">
            <a:avLst/>
          </a:prstGeom>
          <a:noFill/>
        </p:spPr>
        <p:txBody>
          <a:bodyPr wrap="none" rtlCol="0">
            <a:spAutoFit/>
          </a:bodyPr>
          <a:lstStyle/>
          <a:p>
            <a:pPr algn="ctr"/>
            <a:r>
              <a:rPr lang="en-US" altLang="zh-CN" sz="1600" dirty="0">
                <a:latin typeface="Novecento wide Bold" panose="00000805000000000000"/>
              </a:rPr>
              <a:t>1</a:t>
            </a:r>
            <a:r>
              <a:rPr lang="en-US" altLang="zh-CN" sz="1600" baseline="30000" dirty="0">
                <a:latin typeface="Novecento wide Bold" panose="00000805000000000000"/>
              </a:rPr>
              <a:t>st</a:t>
            </a:r>
            <a:r>
              <a:rPr lang="en-US" altLang="zh-CN" sz="1600" dirty="0">
                <a:latin typeface="Novecento wide Bold" panose="00000805000000000000"/>
              </a:rPr>
              <a:t> Global Mode —— Side View</a:t>
            </a:r>
            <a:endParaRPr lang="zh-CN" altLang="en-US" sz="1600" dirty="0">
              <a:latin typeface="Novecento wide Bold" panose="00000805000000000000"/>
            </a:endParaRPr>
          </a:p>
        </p:txBody>
      </p:sp>
      <p:sp>
        <p:nvSpPr>
          <p:cNvPr id="27" name="文本框 26">
            <a:extLst>
              <a:ext uri="{FF2B5EF4-FFF2-40B4-BE49-F238E27FC236}">
                <a16:creationId xmlns:a16="http://schemas.microsoft.com/office/drawing/2014/main" id="{2EA9367E-174D-E248-C7B2-C82A82845327}"/>
              </a:ext>
            </a:extLst>
          </p:cNvPr>
          <p:cNvSpPr txBox="1"/>
          <p:nvPr/>
        </p:nvSpPr>
        <p:spPr>
          <a:xfrm>
            <a:off x="3036156" y="2040318"/>
            <a:ext cx="2731902" cy="338554"/>
          </a:xfrm>
          <a:prstGeom prst="rect">
            <a:avLst/>
          </a:prstGeom>
          <a:noFill/>
        </p:spPr>
        <p:txBody>
          <a:bodyPr wrap="none" rtlCol="0">
            <a:spAutoFit/>
          </a:bodyPr>
          <a:lstStyle/>
          <a:p>
            <a:pPr algn="ctr"/>
            <a:r>
              <a:rPr lang="en-US" altLang="zh-CN" sz="1600" dirty="0">
                <a:latin typeface="Novecento wide Bold" panose="00000805000000000000"/>
              </a:rPr>
              <a:t>1</a:t>
            </a:r>
            <a:r>
              <a:rPr lang="en-US" altLang="zh-CN" sz="1600" baseline="30000" dirty="0">
                <a:latin typeface="Novecento wide Bold" panose="00000805000000000000"/>
              </a:rPr>
              <a:t>st</a:t>
            </a:r>
            <a:r>
              <a:rPr lang="en-US" altLang="zh-CN" sz="1600" dirty="0">
                <a:latin typeface="Novecento wide Bold" panose="00000805000000000000"/>
              </a:rPr>
              <a:t> Global Mode —— Top View</a:t>
            </a:r>
            <a:endParaRPr lang="zh-CN" altLang="en-US" sz="1600" dirty="0">
              <a:latin typeface="Novecento wide Bold" panose="00000805000000000000"/>
            </a:endParaRPr>
          </a:p>
        </p:txBody>
      </p:sp>
      <p:sp>
        <p:nvSpPr>
          <p:cNvPr id="28" name="文本框 27">
            <a:extLst>
              <a:ext uri="{FF2B5EF4-FFF2-40B4-BE49-F238E27FC236}">
                <a16:creationId xmlns:a16="http://schemas.microsoft.com/office/drawing/2014/main" id="{94684B0E-6A51-E2BE-4094-3C9D588AB7EB}"/>
              </a:ext>
            </a:extLst>
          </p:cNvPr>
          <p:cNvSpPr txBox="1"/>
          <p:nvPr/>
        </p:nvSpPr>
        <p:spPr>
          <a:xfrm>
            <a:off x="8846797" y="1318949"/>
            <a:ext cx="2831801" cy="338554"/>
          </a:xfrm>
          <a:prstGeom prst="rect">
            <a:avLst/>
          </a:prstGeom>
          <a:noFill/>
        </p:spPr>
        <p:txBody>
          <a:bodyPr wrap="none" rtlCol="0">
            <a:spAutoFit/>
          </a:bodyPr>
          <a:lstStyle/>
          <a:p>
            <a:pPr algn="ctr"/>
            <a:r>
              <a:rPr lang="en-US" altLang="zh-CN" sz="1600" dirty="0">
                <a:latin typeface="Novecento wide Bold" panose="00000805000000000000"/>
              </a:rPr>
              <a:t>2</a:t>
            </a:r>
            <a:r>
              <a:rPr lang="en-US" altLang="zh-CN" sz="1600" baseline="30000" dirty="0">
                <a:latin typeface="Novecento wide Bold" panose="00000805000000000000"/>
              </a:rPr>
              <a:t>nd</a:t>
            </a:r>
            <a:r>
              <a:rPr lang="en-US" altLang="zh-CN" sz="1600" dirty="0">
                <a:latin typeface="Novecento wide Bold" panose="00000805000000000000"/>
              </a:rPr>
              <a:t> Global Mode —— Side View</a:t>
            </a:r>
            <a:endParaRPr lang="zh-CN" altLang="en-US" sz="1600" dirty="0">
              <a:latin typeface="Novecento wide Bold" panose="00000805000000000000"/>
            </a:endParaRPr>
          </a:p>
        </p:txBody>
      </p:sp>
      <p:sp>
        <p:nvSpPr>
          <p:cNvPr id="29" name="文本框 28">
            <a:extLst>
              <a:ext uri="{FF2B5EF4-FFF2-40B4-BE49-F238E27FC236}">
                <a16:creationId xmlns:a16="http://schemas.microsoft.com/office/drawing/2014/main" id="{A28274A7-3B45-ABF3-8997-5AE9D7832CEF}"/>
              </a:ext>
            </a:extLst>
          </p:cNvPr>
          <p:cNvSpPr txBox="1"/>
          <p:nvPr/>
        </p:nvSpPr>
        <p:spPr>
          <a:xfrm>
            <a:off x="8896747" y="2040318"/>
            <a:ext cx="2778326" cy="338554"/>
          </a:xfrm>
          <a:prstGeom prst="rect">
            <a:avLst/>
          </a:prstGeom>
          <a:noFill/>
        </p:spPr>
        <p:txBody>
          <a:bodyPr wrap="none" rtlCol="0">
            <a:spAutoFit/>
          </a:bodyPr>
          <a:lstStyle/>
          <a:p>
            <a:pPr algn="ctr"/>
            <a:r>
              <a:rPr lang="en-US" altLang="zh-CN" sz="1600" dirty="0">
                <a:latin typeface="Novecento wide Bold" panose="00000805000000000000"/>
              </a:rPr>
              <a:t>2</a:t>
            </a:r>
            <a:r>
              <a:rPr lang="en-US" altLang="zh-CN" sz="1600" baseline="30000" dirty="0">
                <a:latin typeface="Novecento wide Bold" panose="00000805000000000000"/>
              </a:rPr>
              <a:t>nd</a:t>
            </a:r>
            <a:r>
              <a:rPr lang="en-US" altLang="zh-CN" sz="1600" dirty="0">
                <a:latin typeface="Novecento wide Bold" panose="00000805000000000000"/>
              </a:rPr>
              <a:t> Global Mode —— Top View</a:t>
            </a:r>
            <a:endParaRPr lang="zh-CN" altLang="en-US" sz="1600" dirty="0">
              <a:latin typeface="Novecento wide Bold" panose="00000805000000000000"/>
            </a:endParaRPr>
          </a:p>
        </p:txBody>
      </p:sp>
      <p:sp>
        <p:nvSpPr>
          <p:cNvPr id="4" name="椭圆 3">
            <a:extLst>
              <a:ext uri="{FF2B5EF4-FFF2-40B4-BE49-F238E27FC236}">
                <a16:creationId xmlns:a16="http://schemas.microsoft.com/office/drawing/2014/main" id="{12376106-319C-E4A1-0E99-12B3B0458A46}"/>
              </a:ext>
            </a:extLst>
          </p:cNvPr>
          <p:cNvSpPr/>
          <p:nvPr/>
        </p:nvSpPr>
        <p:spPr>
          <a:xfrm>
            <a:off x="102122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6" name="椭圆 5">
            <a:extLst>
              <a:ext uri="{FF2B5EF4-FFF2-40B4-BE49-F238E27FC236}">
                <a16:creationId xmlns:a16="http://schemas.microsoft.com/office/drawing/2014/main" id="{3DBD45A8-5432-8025-2C71-930BD5E7F843}"/>
              </a:ext>
            </a:extLst>
          </p:cNvPr>
          <p:cNvSpPr/>
          <p:nvPr/>
        </p:nvSpPr>
        <p:spPr>
          <a:xfrm>
            <a:off x="811672" y="6412525"/>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sp>
        <p:nvSpPr>
          <p:cNvPr id="9" name="椭圆 8">
            <a:extLst>
              <a:ext uri="{FF2B5EF4-FFF2-40B4-BE49-F238E27FC236}">
                <a16:creationId xmlns:a16="http://schemas.microsoft.com/office/drawing/2014/main" id="{E0201C6C-ED1B-1333-914E-21A7B5ACB2EF}"/>
              </a:ext>
            </a:extLst>
          </p:cNvPr>
          <p:cNvSpPr/>
          <p:nvPr/>
        </p:nvSpPr>
        <p:spPr>
          <a:xfrm>
            <a:off x="1230772" y="6412525"/>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cxnSp>
        <p:nvCxnSpPr>
          <p:cNvPr id="17" name="直接连接符 16">
            <a:extLst>
              <a:ext uri="{FF2B5EF4-FFF2-40B4-BE49-F238E27FC236}">
                <a16:creationId xmlns:a16="http://schemas.microsoft.com/office/drawing/2014/main" id="{2BB5737E-D020-50BE-6683-B6C3A3443690}"/>
              </a:ext>
            </a:extLst>
          </p:cNvPr>
          <p:cNvCxnSpPr>
            <a:cxnSpLocks/>
            <a:stCxn id="4" idx="2"/>
          </p:cNvCxnSpPr>
          <p:nvPr/>
        </p:nvCxnSpPr>
        <p:spPr>
          <a:xfrm flipH="1" flipV="1">
            <a:off x="897397" y="6455387"/>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8" name="椭圆 17">
            <a:extLst>
              <a:ext uri="{FF2B5EF4-FFF2-40B4-BE49-F238E27FC236}">
                <a16:creationId xmlns:a16="http://schemas.microsoft.com/office/drawing/2014/main" id="{9D88E055-0320-C5C1-805D-7961C9DCD053}"/>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0" name="矩形 19">
            <a:extLst>
              <a:ext uri="{FF2B5EF4-FFF2-40B4-BE49-F238E27FC236}">
                <a16:creationId xmlns:a16="http://schemas.microsoft.com/office/drawing/2014/main" id="{CDD45185-B4C8-A9D8-4C6D-C151E4FA1493}"/>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2" name="副标题 2">
            <a:extLst>
              <a:ext uri="{FF2B5EF4-FFF2-40B4-BE49-F238E27FC236}">
                <a16:creationId xmlns:a16="http://schemas.microsoft.com/office/drawing/2014/main" id="{46DC3B39-696F-683C-38B5-5A0D7A9DDF67}"/>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98162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183856-64D1-77D0-6D4F-CC37663665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579" y="1417495"/>
            <a:ext cx="5798027" cy="4577390"/>
          </a:xfrm>
          <a:prstGeom prst="rect">
            <a:avLst/>
          </a:prstGeom>
        </p:spPr>
      </p:pic>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000" b="1" dirty="0">
                <a:solidFill>
                  <a:schemeClr val="bg1"/>
                </a:solidFill>
                <a:latin typeface="Novecento wide Bold" panose="00000805000000000000" charset="0"/>
                <a:ea typeface="微软雅黑" panose="020B0503020204020204" pitchFamily="34" charset="-122"/>
                <a:cs typeface="Novecento wide Bold" panose="00000805000000000000" charset="0"/>
              </a:rPr>
              <a:t>Experiment</a:t>
            </a: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 – Setup</a:t>
            </a:r>
          </a:p>
        </p:txBody>
      </p:sp>
      <p:sp>
        <p:nvSpPr>
          <p:cNvPr id="22" name="文本框 21">
            <a:extLst>
              <a:ext uri="{FF2B5EF4-FFF2-40B4-BE49-F238E27FC236}">
                <a16:creationId xmlns:a16="http://schemas.microsoft.com/office/drawing/2014/main" id="{4078A1F5-F81F-70B9-78A9-8A93EAFC4A05}"/>
              </a:ext>
            </a:extLst>
          </p:cNvPr>
          <p:cNvSpPr txBox="1"/>
          <p:nvPr/>
        </p:nvSpPr>
        <p:spPr>
          <a:xfrm>
            <a:off x="5964393" y="6070040"/>
            <a:ext cx="2632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7</a:t>
            </a:r>
          </a:p>
        </p:txBody>
      </p:sp>
      <p:sp>
        <p:nvSpPr>
          <p:cNvPr id="8" name="矩形 7">
            <a:extLst>
              <a:ext uri="{FF2B5EF4-FFF2-40B4-BE49-F238E27FC236}">
                <a16:creationId xmlns:a16="http://schemas.microsoft.com/office/drawing/2014/main" id="{297699F9-D2B4-98BE-FA62-D2790313D629}"/>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8EF0F940-0D32-5E08-62B5-97488476D641}"/>
              </a:ext>
            </a:extLst>
          </p:cNvPr>
          <p:cNvSpPr txBox="1"/>
          <p:nvPr/>
        </p:nvSpPr>
        <p:spPr>
          <a:xfrm>
            <a:off x="238125" y="6103232"/>
            <a:ext cx="16163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3: Experiments</a:t>
            </a:r>
          </a:p>
        </p:txBody>
      </p:sp>
      <p:sp>
        <p:nvSpPr>
          <p:cNvPr id="10" name="椭圆 9">
            <a:extLst>
              <a:ext uri="{FF2B5EF4-FFF2-40B4-BE49-F238E27FC236}">
                <a16:creationId xmlns:a16="http://schemas.microsoft.com/office/drawing/2014/main" id="{CFF75D86-8829-3853-13ED-08F157C23784}"/>
              </a:ext>
            </a:extLst>
          </p:cNvPr>
          <p:cNvSpPr/>
          <p:nvPr/>
        </p:nvSpPr>
        <p:spPr>
          <a:xfrm>
            <a:off x="123077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1" name="椭圆 10">
            <a:extLst>
              <a:ext uri="{FF2B5EF4-FFF2-40B4-BE49-F238E27FC236}">
                <a16:creationId xmlns:a16="http://schemas.microsoft.com/office/drawing/2014/main" id="{8A3DA3E0-AECC-4926-F1A3-DEAC41903894}"/>
              </a:ext>
            </a:extLst>
          </p:cNvPr>
          <p:cNvSpPr/>
          <p:nvPr/>
        </p:nvSpPr>
        <p:spPr>
          <a:xfrm>
            <a:off x="1021222" y="6412524"/>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cxnSp>
        <p:nvCxnSpPr>
          <p:cNvPr id="13" name="直接连接符 12">
            <a:extLst>
              <a:ext uri="{FF2B5EF4-FFF2-40B4-BE49-F238E27FC236}">
                <a16:creationId xmlns:a16="http://schemas.microsoft.com/office/drawing/2014/main" id="{0237D2D0-5EAD-5A0C-B9B7-EC2E611F13A1}"/>
              </a:ext>
            </a:extLst>
          </p:cNvPr>
          <p:cNvCxnSpPr>
            <a:cxnSpLocks/>
            <a:stCxn id="10" idx="2"/>
          </p:cNvCxnSpPr>
          <p:nvPr/>
        </p:nvCxnSpPr>
        <p:spPr>
          <a:xfrm flipH="1" flipV="1">
            <a:off x="1106947" y="6455386"/>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4" name="椭圆 13">
            <a:extLst>
              <a:ext uri="{FF2B5EF4-FFF2-40B4-BE49-F238E27FC236}">
                <a16:creationId xmlns:a16="http://schemas.microsoft.com/office/drawing/2014/main" id="{B888DB03-710F-7FE8-0CB1-EA74E493AE2F}"/>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23" name="椭圆 22">
            <a:extLst>
              <a:ext uri="{FF2B5EF4-FFF2-40B4-BE49-F238E27FC236}">
                <a16:creationId xmlns:a16="http://schemas.microsoft.com/office/drawing/2014/main" id="{54B69008-3E9B-B856-E78A-15A093D07DD5}"/>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pic>
        <p:nvPicPr>
          <p:cNvPr id="2" name="图片 1">
            <a:extLst>
              <a:ext uri="{FF2B5EF4-FFF2-40B4-BE49-F238E27FC236}">
                <a16:creationId xmlns:a16="http://schemas.microsoft.com/office/drawing/2014/main" id="{A72E3A16-EE1E-8D51-0E28-FFF3FE0CC1CA}"/>
              </a:ext>
            </a:extLst>
          </p:cNvPr>
          <p:cNvPicPr>
            <a:picLocks noChangeAspect="1"/>
          </p:cNvPicPr>
          <p:nvPr/>
        </p:nvPicPr>
        <p:blipFill rotWithShape="1">
          <a:blip r:embed="rId4">
            <a:extLst>
              <a:ext uri="{28A0092B-C50C-407E-A947-70E740481C1C}">
                <a14:useLocalDpi xmlns:a14="http://schemas.microsoft.com/office/drawing/2010/main" val="0"/>
              </a:ext>
            </a:extLst>
          </a:blip>
          <a:srcRect b="17096"/>
          <a:stretch/>
        </p:blipFill>
        <p:spPr>
          <a:xfrm>
            <a:off x="6227606" y="1753289"/>
            <a:ext cx="5559458" cy="3687216"/>
          </a:xfrm>
          <a:prstGeom prst="rect">
            <a:avLst/>
          </a:prstGeom>
        </p:spPr>
      </p:pic>
      <p:sp>
        <p:nvSpPr>
          <p:cNvPr id="4" name="矩形 3">
            <a:extLst>
              <a:ext uri="{FF2B5EF4-FFF2-40B4-BE49-F238E27FC236}">
                <a16:creationId xmlns:a16="http://schemas.microsoft.com/office/drawing/2014/main" id="{E21B0E17-0BBB-50A6-36F0-A65B9E090B94}"/>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副标题 2">
            <a:extLst>
              <a:ext uri="{FF2B5EF4-FFF2-40B4-BE49-F238E27FC236}">
                <a16:creationId xmlns:a16="http://schemas.microsoft.com/office/drawing/2014/main" id="{26D84003-538F-EF02-CEA7-4561844BEFA4}"/>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25538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EBFA208-9751-BDA2-A218-071E883E29C1}"/>
              </a:ext>
            </a:extLst>
          </p:cNvPr>
          <p:cNvSpPr txBox="1"/>
          <p:nvPr/>
        </p:nvSpPr>
        <p:spPr>
          <a:xfrm>
            <a:off x="350048" y="298332"/>
            <a:ext cx="8010181" cy="556563"/>
          </a:xfrm>
          <a:prstGeom prst="rect">
            <a:avLst/>
          </a:prstGeom>
          <a:noFill/>
        </p:spPr>
        <p:txBody>
          <a:bodyPr wrap="square" lIns="46990" tIns="46990" rIns="46990" bIns="4699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000" b="1" dirty="0">
                <a:solidFill>
                  <a:schemeClr val="bg1"/>
                </a:solidFill>
                <a:latin typeface="Novecento wide Bold" panose="00000805000000000000" charset="0"/>
                <a:ea typeface="微软雅黑" panose="020B0503020204020204" pitchFamily="34" charset="-122"/>
                <a:cs typeface="Novecento wide Bold" panose="00000805000000000000" charset="0"/>
              </a:rPr>
              <a:t>Experiment</a:t>
            </a: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 – Tunable </a:t>
            </a:r>
            <a:r>
              <a:rPr kumimoji="0" lang="en-US" altLang="zh-CN" sz="3000" b="1" i="0" u="none" strike="noStrike" kern="1200" cap="none" spc="0" normalizeH="0" baseline="0" noProof="0" dirty="0" err="1">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TPoS</a:t>
            </a:r>
            <a:r>
              <a:rPr kumimoji="0" lang="en-US" altLang="zh-CN" sz="3000" b="1" i="0" u="none" strike="noStrike" kern="1200" cap="none" spc="0" normalizeH="0" baseline="0" noProof="0" dirty="0">
                <a:ln>
                  <a:noFill/>
                </a:ln>
                <a:solidFill>
                  <a:schemeClr val="bg1"/>
                </a:solidFill>
                <a:effectLst/>
                <a:uLnTx/>
                <a:uFillTx/>
                <a:latin typeface="Novecento wide Bold" panose="00000805000000000000" charset="0"/>
                <a:ea typeface="微软雅黑" panose="020B0503020204020204" pitchFamily="34" charset="-122"/>
                <a:cs typeface="Novecento wide Bold" panose="00000805000000000000" charset="0"/>
              </a:rPr>
              <a:t> Resonator Test</a:t>
            </a:r>
          </a:p>
        </p:txBody>
      </p:sp>
      <p:sp>
        <p:nvSpPr>
          <p:cNvPr id="22" name="文本框 21">
            <a:extLst>
              <a:ext uri="{FF2B5EF4-FFF2-40B4-BE49-F238E27FC236}">
                <a16:creationId xmlns:a16="http://schemas.microsoft.com/office/drawing/2014/main" id="{4078A1F5-F81F-70B9-78A9-8A93EAFC4A05}"/>
              </a:ext>
            </a:extLst>
          </p:cNvPr>
          <p:cNvSpPr txBox="1"/>
          <p:nvPr/>
        </p:nvSpPr>
        <p:spPr>
          <a:xfrm>
            <a:off x="5964393" y="6070040"/>
            <a:ext cx="2632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8</a:t>
            </a:r>
          </a:p>
        </p:txBody>
      </p:sp>
      <p:sp>
        <p:nvSpPr>
          <p:cNvPr id="8" name="矩形 7">
            <a:extLst>
              <a:ext uri="{FF2B5EF4-FFF2-40B4-BE49-F238E27FC236}">
                <a16:creationId xmlns:a16="http://schemas.microsoft.com/office/drawing/2014/main" id="{297699F9-D2B4-98BE-FA62-D2790313D629}"/>
              </a:ext>
            </a:extLst>
          </p:cNvPr>
          <p:cNvSpPr/>
          <p:nvPr/>
        </p:nvSpPr>
        <p:spPr>
          <a:xfrm>
            <a:off x="0" y="6187687"/>
            <a:ext cx="238125"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文本框 8">
            <a:extLst>
              <a:ext uri="{FF2B5EF4-FFF2-40B4-BE49-F238E27FC236}">
                <a16:creationId xmlns:a16="http://schemas.microsoft.com/office/drawing/2014/main" id="{8EF0F940-0D32-5E08-62B5-97488476D641}"/>
              </a:ext>
            </a:extLst>
          </p:cNvPr>
          <p:cNvSpPr txBox="1"/>
          <p:nvPr/>
        </p:nvSpPr>
        <p:spPr>
          <a:xfrm>
            <a:off x="238125" y="6103232"/>
            <a:ext cx="16163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Novecento wide Bold" panose="00000805000000000000" charset="0"/>
                <a:ea typeface="微软雅黑" panose="020B0503020204020204" pitchFamily="34" charset="-122"/>
                <a:cs typeface="Novecento wide Bold" panose="00000805000000000000" charset="0"/>
              </a:rPr>
              <a:t>Section 3: Experiments</a:t>
            </a:r>
          </a:p>
        </p:txBody>
      </p:sp>
      <p:sp>
        <p:nvSpPr>
          <p:cNvPr id="6" name="椭圆 5">
            <a:extLst>
              <a:ext uri="{FF2B5EF4-FFF2-40B4-BE49-F238E27FC236}">
                <a16:creationId xmlns:a16="http://schemas.microsoft.com/office/drawing/2014/main" id="{D4AD4A82-2264-68E7-0A52-36592F1C5BE4}"/>
              </a:ext>
            </a:extLst>
          </p:cNvPr>
          <p:cNvSpPr/>
          <p:nvPr/>
        </p:nvSpPr>
        <p:spPr>
          <a:xfrm>
            <a:off x="123077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5" name="椭圆 14">
            <a:extLst>
              <a:ext uri="{FF2B5EF4-FFF2-40B4-BE49-F238E27FC236}">
                <a16:creationId xmlns:a16="http://schemas.microsoft.com/office/drawing/2014/main" id="{7C787B79-ED41-75A9-8666-F471D3A74712}"/>
              </a:ext>
            </a:extLst>
          </p:cNvPr>
          <p:cNvSpPr/>
          <p:nvPr/>
        </p:nvSpPr>
        <p:spPr>
          <a:xfrm>
            <a:off x="1021222" y="6412524"/>
            <a:ext cx="85725" cy="85725"/>
          </a:xfrm>
          <a:prstGeom prst="ellipse">
            <a:avLst/>
          </a:prstGeom>
          <a:noFill/>
          <a:ln>
            <a:solidFill>
              <a:srgbClr val="7030A0"/>
            </a:solidFill>
          </a:ln>
          <a:extLst>
            <a:ext uri="{909E8E84-426E-40DD-AFC4-6F175D3DCCD1}">
              <a14:hiddenFill xmlns:a14="http://schemas.microsoft.com/office/drawing/2010/main">
                <a:solidFill>
                  <a:srgbClr val="FFC000"/>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highlight>
                <a:srgbClr val="FFFF00"/>
              </a:highlight>
              <a:uLnTx/>
              <a:uFillTx/>
              <a:latin typeface="Calibri"/>
              <a:ea typeface="微软雅黑" panose="020B0503020204020204" pitchFamily="34" charset="-122"/>
              <a:cs typeface="+mn-cs"/>
            </a:endParaRPr>
          </a:p>
        </p:txBody>
      </p:sp>
      <p:cxnSp>
        <p:nvCxnSpPr>
          <p:cNvPr id="16" name="直接连接符 15">
            <a:extLst>
              <a:ext uri="{FF2B5EF4-FFF2-40B4-BE49-F238E27FC236}">
                <a16:creationId xmlns:a16="http://schemas.microsoft.com/office/drawing/2014/main" id="{5EDA47C9-8C0D-31AE-BEAC-90EFB6F10853}"/>
              </a:ext>
            </a:extLst>
          </p:cNvPr>
          <p:cNvCxnSpPr>
            <a:cxnSpLocks/>
            <a:stCxn id="6" idx="2"/>
          </p:cNvCxnSpPr>
          <p:nvPr/>
        </p:nvCxnSpPr>
        <p:spPr>
          <a:xfrm flipH="1" flipV="1">
            <a:off x="1106947" y="6455386"/>
            <a:ext cx="123825" cy="1"/>
          </a:xfrm>
          <a:prstGeom prst="line">
            <a:avLst/>
          </a:prstGeom>
          <a:ln w="9525">
            <a:solidFill>
              <a:srgbClr val="7030A0"/>
            </a:solidFill>
          </a:ln>
        </p:spPr>
        <p:style>
          <a:lnRef idx="1">
            <a:schemeClr val="accent2"/>
          </a:lnRef>
          <a:fillRef idx="0">
            <a:schemeClr val="accent2"/>
          </a:fillRef>
          <a:effectRef idx="0">
            <a:schemeClr val="accent2"/>
          </a:effectRef>
          <a:fontRef idx="minor">
            <a:schemeClr val="tx1"/>
          </a:fontRef>
        </p:style>
      </p:cxnSp>
      <p:sp>
        <p:nvSpPr>
          <p:cNvPr id="17" name="椭圆 16">
            <a:extLst>
              <a:ext uri="{FF2B5EF4-FFF2-40B4-BE49-F238E27FC236}">
                <a16:creationId xmlns:a16="http://schemas.microsoft.com/office/drawing/2014/main" id="{799140AB-FE60-2215-2389-B703BFDC8F69}"/>
              </a:ext>
            </a:extLst>
          </p:cNvPr>
          <p:cNvSpPr/>
          <p:nvPr/>
        </p:nvSpPr>
        <p:spPr>
          <a:xfrm>
            <a:off x="602122" y="6412524"/>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sp>
        <p:nvSpPr>
          <p:cNvPr id="18" name="椭圆 17">
            <a:extLst>
              <a:ext uri="{FF2B5EF4-FFF2-40B4-BE49-F238E27FC236}">
                <a16:creationId xmlns:a16="http://schemas.microsoft.com/office/drawing/2014/main" id="{D3DFC6CD-B70F-B97D-F959-BE879B55C853}"/>
              </a:ext>
            </a:extLst>
          </p:cNvPr>
          <p:cNvSpPr/>
          <p:nvPr/>
        </p:nvSpPr>
        <p:spPr>
          <a:xfrm>
            <a:off x="811672" y="6412523"/>
            <a:ext cx="85725" cy="85725"/>
          </a:xfrm>
          <a:prstGeom prst="ellipse">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highlight>
                <a:srgbClr val="008000"/>
              </a:highlight>
              <a:uLnTx/>
              <a:uFillTx/>
              <a:latin typeface="Calibri"/>
              <a:ea typeface="微软雅黑" panose="020B0503020204020204" pitchFamily="34" charset="-122"/>
              <a:cs typeface="+mn-cs"/>
            </a:endParaRPr>
          </a:p>
        </p:txBody>
      </p:sp>
      <p:pic>
        <p:nvPicPr>
          <p:cNvPr id="20" name="图片 19">
            <a:extLst>
              <a:ext uri="{FF2B5EF4-FFF2-40B4-BE49-F238E27FC236}">
                <a16:creationId xmlns:a16="http://schemas.microsoft.com/office/drawing/2014/main" id="{DB74F3C8-336B-43B3-20B5-D808B54766FA}"/>
              </a:ext>
            </a:extLst>
          </p:cNvPr>
          <p:cNvPicPr>
            <a:picLocks noChangeAspect="1"/>
          </p:cNvPicPr>
          <p:nvPr/>
        </p:nvPicPr>
        <p:blipFill>
          <a:blip r:embed="rId3"/>
          <a:stretch>
            <a:fillRect/>
          </a:stretch>
        </p:blipFill>
        <p:spPr>
          <a:xfrm>
            <a:off x="141696" y="1736311"/>
            <a:ext cx="3803327" cy="3221109"/>
          </a:xfrm>
          <a:prstGeom prst="rect">
            <a:avLst/>
          </a:prstGeom>
        </p:spPr>
      </p:pic>
      <p:pic>
        <p:nvPicPr>
          <p:cNvPr id="24" name="图片 23">
            <a:extLst>
              <a:ext uri="{FF2B5EF4-FFF2-40B4-BE49-F238E27FC236}">
                <a16:creationId xmlns:a16="http://schemas.microsoft.com/office/drawing/2014/main" id="{624D07CE-9CDA-C946-61E8-1F535E3E5F8D}"/>
              </a:ext>
            </a:extLst>
          </p:cNvPr>
          <p:cNvPicPr>
            <a:picLocks noChangeAspect="1"/>
          </p:cNvPicPr>
          <p:nvPr/>
        </p:nvPicPr>
        <p:blipFill>
          <a:blip r:embed="rId4"/>
          <a:stretch>
            <a:fillRect/>
          </a:stretch>
        </p:blipFill>
        <p:spPr>
          <a:xfrm>
            <a:off x="1168859" y="4945407"/>
            <a:ext cx="2615460" cy="1038364"/>
          </a:xfrm>
          <a:prstGeom prst="rect">
            <a:avLst/>
          </a:prstGeom>
        </p:spPr>
      </p:pic>
      <p:pic>
        <p:nvPicPr>
          <p:cNvPr id="26" name="图片 25">
            <a:extLst>
              <a:ext uri="{FF2B5EF4-FFF2-40B4-BE49-F238E27FC236}">
                <a16:creationId xmlns:a16="http://schemas.microsoft.com/office/drawing/2014/main" id="{B6C8EC63-7BD6-E91D-9DB8-4897B73ECF62}"/>
              </a:ext>
            </a:extLst>
          </p:cNvPr>
          <p:cNvPicPr>
            <a:picLocks noChangeAspect="1"/>
          </p:cNvPicPr>
          <p:nvPr/>
        </p:nvPicPr>
        <p:blipFill>
          <a:blip r:embed="rId5"/>
          <a:stretch>
            <a:fillRect/>
          </a:stretch>
        </p:blipFill>
        <p:spPr>
          <a:xfrm>
            <a:off x="4190433" y="1659362"/>
            <a:ext cx="3803326" cy="3293681"/>
          </a:xfrm>
          <a:prstGeom prst="rect">
            <a:avLst/>
          </a:prstGeom>
        </p:spPr>
      </p:pic>
      <p:pic>
        <p:nvPicPr>
          <p:cNvPr id="27" name="图片 26">
            <a:extLst>
              <a:ext uri="{FF2B5EF4-FFF2-40B4-BE49-F238E27FC236}">
                <a16:creationId xmlns:a16="http://schemas.microsoft.com/office/drawing/2014/main" id="{795F692B-91FE-40C0-F73A-35B0973ABD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34432" y="4891491"/>
            <a:ext cx="3178628" cy="1146196"/>
          </a:xfrm>
          <a:prstGeom prst="rect">
            <a:avLst/>
          </a:prstGeom>
        </p:spPr>
      </p:pic>
      <p:pic>
        <p:nvPicPr>
          <p:cNvPr id="30" name="图片 29">
            <a:extLst>
              <a:ext uri="{FF2B5EF4-FFF2-40B4-BE49-F238E27FC236}">
                <a16:creationId xmlns:a16="http://schemas.microsoft.com/office/drawing/2014/main" id="{8A598563-FF58-25D0-5B9C-FA2630B4F026}"/>
              </a:ext>
            </a:extLst>
          </p:cNvPr>
          <p:cNvPicPr>
            <a:picLocks noChangeAspect="1"/>
          </p:cNvPicPr>
          <p:nvPr/>
        </p:nvPicPr>
        <p:blipFill>
          <a:blip r:embed="rId7"/>
          <a:stretch>
            <a:fillRect/>
          </a:stretch>
        </p:blipFill>
        <p:spPr>
          <a:xfrm>
            <a:off x="8142837" y="1659362"/>
            <a:ext cx="3803295" cy="3293681"/>
          </a:xfrm>
          <a:prstGeom prst="rect">
            <a:avLst/>
          </a:prstGeom>
        </p:spPr>
      </p:pic>
      <p:pic>
        <p:nvPicPr>
          <p:cNvPr id="34" name="图片 33">
            <a:extLst>
              <a:ext uri="{FF2B5EF4-FFF2-40B4-BE49-F238E27FC236}">
                <a16:creationId xmlns:a16="http://schemas.microsoft.com/office/drawing/2014/main" id="{8AE810F1-D4A1-C553-826C-AE817189AF0B}"/>
              </a:ext>
            </a:extLst>
          </p:cNvPr>
          <p:cNvPicPr>
            <a:picLocks noChangeAspect="1"/>
          </p:cNvPicPr>
          <p:nvPr/>
        </p:nvPicPr>
        <p:blipFill>
          <a:blip r:embed="rId8"/>
          <a:stretch>
            <a:fillRect/>
          </a:stretch>
        </p:blipFill>
        <p:spPr>
          <a:xfrm>
            <a:off x="8902470" y="4945407"/>
            <a:ext cx="2870127" cy="1146197"/>
          </a:xfrm>
          <a:prstGeom prst="rect">
            <a:avLst/>
          </a:prstGeom>
        </p:spPr>
      </p:pic>
      <p:sp>
        <p:nvSpPr>
          <p:cNvPr id="35" name="矩形 34">
            <a:extLst>
              <a:ext uri="{FF2B5EF4-FFF2-40B4-BE49-F238E27FC236}">
                <a16:creationId xmlns:a16="http://schemas.microsoft.com/office/drawing/2014/main" id="{6A736CE1-B726-6846-6235-2CAC04C05EC1}"/>
              </a:ext>
            </a:extLst>
          </p:cNvPr>
          <p:cNvSpPr/>
          <p:nvPr/>
        </p:nvSpPr>
        <p:spPr>
          <a:xfrm>
            <a:off x="11900711" y="6203950"/>
            <a:ext cx="286783" cy="755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6" name="副标题 2">
            <a:extLst>
              <a:ext uri="{FF2B5EF4-FFF2-40B4-BE49-F238E27FC236}">
                <a16:creationId xmlns:a16="http://schemas.microsoft.com/office/drawing/2014/main" id="{8ABBEAEA-A4B5-128F-3EEA-68E71F5860E2}"/>
              </a:ext>
            </a:extLst>
          </p:cNvPr>
          <p:cNvSpPr txBox="1">
            <a:spLocks/>
          </p:cNvSpPr>
          <p:nvPr/>
        </p:nvSpPr>
        <p:spPr>
          <a:xfrm>
            <a:off x="8080551" y="6132190"/>
            <a:ext cx="3820160" cy="263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b="1" dirty="0" err="1">
                <a:latin typeface="Novecento wide Bold" panose="00000805000000000000" charset="0"/>
                <a:cs typeface="Novecento wide Bold" panose="00000805000000000000" charset="0"/>
              </a:rPr>
              <a:t>PowerMEMS</a:t>
            </a:r>
            <a:r>
              <a:rPr lang="en-US" altLang="zh-CN" sz="1200" dirty="0">
                <a:latin typeface="Novecento wide Bold" panose="00000805000000000000" charset="0"/>
                <a:cs typeface="Novecento wide Bold" panose="00000805000000000000" charset="0"/>
              </a:rPr>
              <a:t>, December 11-14, 2023, Abu Dhabi, UAE</a:t>
            </a:r>
            <a:endParaRPr lang="en-US" altLang="zh-CN" sz="1200" b="1" dirty="0">
              <a:latin typeface="Novecento wide Bold" panose="00000805000000000000" charset="0"/>
              <a:cs typeface="Novecento wide Bold" panose="00000805000000000000" charset="0"/>
            </a:endParaRPr>
          </a:p>
        </p:txBody>
      </p:sp>
    </p:spTree>
    <p:extLst>
      <p:ext uri="{BB962C8B-B14F-4D97-AF65-F5344CB8AC3E}">
        <p14:creationId xmlns:p14="http://schemas.microsoft.com/office/powerpoint/2010/main" val="2245664711"/>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6A64DED06D37438E243B12AEEDB80B" ma:contentTypeVersion="15" ma:contentTypeDescription="Create a new document." ma:contentTypeScope="" ma:versionID="f1db50f73c55c909551c4d24313058cc">
  <xsd:schema xmlns:xsd="http://www.w3.org/2001/XMLSchema" xmlns:xs="http://www.w3.org/2001/XMLSchema" xmlns:p="http://schemas.microsoft.com/office/2006/metadata/properties" xmlns:ns3="db900f1a-178f-4426-a51d-152a9a87b9a2" xmlns:ns4="6ac90446-0f9d-428a-8b92-159d8fa3b781" targetNamespace="http://schemas.microsoft.com/office/2006/metadata/properties" ma:root="true" ma:fieldsID="201420930477c112a7ffad633e6dfdbb" ns3:_="" ns4:_="">
    <xsd:import namespace="db900f1a-178f-4426-a51d-152a9a87b9a2"/>
    <xsd:import namespace="6ac90446-0f9d-428a-8b92-159d8fa3b78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0f1a-178f-4426-a51d-152a9a87b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c90446-0f9d-428a-8b92-159d8fa3b78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b900f1a-178f-4426-a51d-152a9a87b9a2" xsi:nil="true"/>
  </documentManagement>
</p:properties>
</file>

<file path=customXml/itemProps1.xml><?xml version="1.0" encoding="utf-8"?>
<ds:datastoreItem xmlns:ds="http://schemas.openxmlformats.org/officeDocument/2006/customXml" ds:itemID="{326CBC5A-0EFE-4B43-A617-CBF95C9E330E}">
  <ds:schemaRefs>
    <ds:schemaRef ds:uri="http://schemas.microsoft.com/sharepoint/v3/contenttype/forms"/>
  </ds:schemaRefs>
</ds:datastoreItem>
</file>

<file path=customXml/itemProps2.xml><?xml version="1.0" encoding="utf-8"?>
<ds:datastoreItem xmlns:ds="http://schemas.openxmlformats.org/officeDocument/2006/customXml" ds:itemID="{7D39F1DB-FA27-411E-B0B7-057DC187F1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900f1a-178f-4426-a51d-152a9a87b9a2"/>
    <ds:schemaRef ds:uri="6ac90446-0f9d-428a-8b92-159d8fa3b7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A2EF9E-A610-4386-ABE9-405AEE68B7B9}">
  <ds:schemaRefs>
    <ds:schemaRef ds:uri="http://purl.org/dc/elements/1.1/"/>
    <ds:schemaRef ds:uri="http://schemas.microsoft.com/office/2006/metadata/properties"/>
    <ds:schemaRef ds:uri="http://schemas.microsoft.com/office/2006/documentManagement/types"/>
    <ds:schemaRef ds:uri="6ac90446-0f9d-428a-8b92-159d8fa3b781"/>
    <ds:schemaRef ds:uri="db900f1a-178f-4426-a51d-152a9a87b9a2"/>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226</TotalTime>
  <Words>2444</Words>
  <Application>Microsoft Office PowerPoint</Application>
  <PresentationFormat>宽屏</PresentationFormat>
  <Paragraphs>146</Paragraphs>
  <Slides>14</Slides>
  <Notes>13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14</vt:i4>
      </vt:variant>
    </vt:vector>
  </HeadingPairs>
  <TitlesOfParts>
    <vt:vector size="24" baseType="lpstr">
      <vt:lpstr>Google Sans</vt:lpstr>
      <vt:lpstr>Novecento wide Bold</vt:lpstr>
      <vt:lpstr>等线</vt:lpstr>
      <vt:lpstr>等线 Light</vt:lpstr>
      <vt:lpstr>Arial</vt:lpstr>
      <vt:lpstr>Calibri</vt:lpstr>
      <vt:lpstr>Cambria Math</vt:lpstr>
      <vt:lpstr>Times New Roman</vt:lpstr>
      <vt:lpstr>Wingdings</vt:lpstr>
      <vt:lpstr>1_Office 主题​​</vt:lpstr>
      <vt:lpstr>DYNAMICS OF A PIEZOELECTRIC MEMS GAS SENSOR BASED ON COUPLED MICROMACHINED RESONATORS</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Conclusions</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OF A PIEZOELECTRIC MEMS GAS SENSOR BASED ON COUPLED MICROMACHINED RESONATORS</dc:title>
  <dc:creator>Zhengliang Fang</dc:creator>
  <cp:lastModifiedBy>Zhengliang Fang</cp:lastModifiedBy>
  <cp:revision>1</cp:revision>
  <dcterms:created xsi:type="dcterms:W3CDTF">2023-12-07T22:52:27Z</dcterms:created>
  <dcterms:modified xsi:type="dcterms:W3CDTF">2023-12-10T18:54:35Z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0x010100F76A64DED06D37438E243B12AEEDB80B</vt:lpwstr>
  </property>
</Properties>
</file>